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0" r:id="rId2"/>
    <p:sldMasterId id="2147483662" r:id="rId3"/>
  </p:sldMasterIdLst>
  <p:notesMasterIdLst>
    <p:notesMasterId r:id="rId26"/>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Lst>
  <p:sldSz cx="18288000" cy="10287000"/>
  <p:notesSz cx="18288000" cy="10287000"/>
  <p:embeddedFontLst>
    <p:embeddedFont>
      <p:font typeface="Calibri" panose="020F0502020204030204" pitchFamily="34" charset="0"/>
      <p:regular r:id="rId27"/>
      <p:bold r:id="rId28"/>
      <p:italic r:id="rId29"/>
      <p:boldItalic r:id="rId30"/>
    </p:embeddedFont>
    <p:embeddedFont>
      <p:font typeface="Helvetica Neue" panose="020B0604020202020204"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5" roundtripDataSignature="AMtx7mhXneYciGwDShEzE3ptnzIsEHuD2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FF5C7AF-9B0F-4E0D-9C11-2F6CE36D9D76}">
  <a:tblStyle styleId="{1FF5C7AF-9B0F-4E0D-9C11-2F6CE36D9D76}"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1" d="100"/>
          <a:sy n="51" d="100"/>
        </p:scale>
        <p:origin x="624" y="43"/>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font" Target="fonts/font8.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font" Target="fonts/font7.fntdata"/><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font" Target="fonts/font6.fntdata"/><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font" Target="fonts/font2.fntdata"/><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5.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font" Target="fonts/font1.fntdata"/><Relationship Id="rId30" Type="http://schemas.openxmlformats.org/officeDocument/2006/relationships/font" Target="fonts/font4.fntdata"/><Relationship Id="rId35" Type="http://customschemas.google.com/relationships/presentationmetadata" Target="meta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nica Caruntu" userId="0fc49e7b9c13d637" providerId="LiveId" clId="{F02F0808-BE2C-40B1-B157-B9FB7740AB1A}"/>
    <pc:docChg chg="undo redo custSel modSld">
      <pc:chgData name="Monica Caruntu" userId="0fc49e7b9c13d637" providerId="LiveId" clId="{F02F0808-BE2C-40B1-B157-B9FB7740AB1A}" dt="2023-01-05T20:57:12.654" v="1488" actId="20577"/>
      <pc:docMkLst>
        <pc:docMk/>
      </pc:docMkLst>
      <pc:sldChg chg="modSp mod">
        <pc:chgData name="Monica Caruntu" userId="0fc49e7b9c13d637" providerId="LiveId" clId="{F02F0808-BE2C-40B1-B157-B9FB7740AB1A}" dt="2023-01-05T19:34:50.458" v="20" actId="20577"/>
        <pc:sldMkLst>
          <pc:docMk/>
          <pc:sldMk cId="0" sldId="256"/>
        </pc:sldMkLst>
        <pc:spChg chg="mod">
          <ac:chgData name="Monica Caruntu" userId="0fc49e7b9c13d637" providerId="LiveId" clId="{F02F0808-BE2C-40B1-B157-B9FB7740AB1A}" dt="2023-01-05T19:34:50.458" v="20" actId="20577"/>
          <ac:spMkLst>
            <pc:docMk/>
            <pc:sldMk cId="0" sldId="256"/>
            <ac:spMk id="109" creationId="{00000000-0000-0000-0000-000000000000}"/>
          </ac:spMkLst>
        </pc:spChg>
      </pc:sldChg>
      <pc:sldChg chg="modSp mod">
        <pc:chgData name="Monica Caruntu" userId="0fc49e7b9c13d637" providerId="LiveId" clId="{F02F0808-BE2C-40B1-B157-B9FB7740AB1A}" dt="2023-01-05T19:40:00.989" v="127"/>
        <pc:sldMkLst>
          <pc:docMk/>
          <pc:sldMk cId="0" sldId="257"/>
        </pc:sldMkLst>
        <pc:spChg chg="mod">
          <ac:chgData name="Monica Caruntu" userId="0fc49e7b9c13d637" providerId="LiveId" clId="{F02F0808-BE2C-40B1-B157-B9FB7740AB1A}" dt="2023-01-05T19:35:15.933" v="29" actId="20577"/>
          <ac:spMkLst>
            <pc:docMk/>
            <pc:sldMk cId="0" sldId="257"/>
            <ac:spMk id="114" creationId="{00000000-0000-0000-0000-000000000000}"/>
          </ac:spMkLst>
        </pc:spChg>
        <pc:spChg chg="mod">
          <ac:chgData name="Monica Caruntu" userId="0fc49e7b9c13d637" providerId="LiveId" clId="{F02F0808-BE2C-40B1-B157-B9FB7740AB1A}" dt="2023-01-05T19:35:44.258" v="73" actId="20577"/>
          <ac:spMkLst>
            <pc:docMk/>
            <pc:sldMk cId="0" sldId="257"/>
            <ac:spMk id="115" creationId="{00000000-0000-0000-0000-000000000000}"/>
          </ac:spMkLst>
        </pc:spChg>
        <pc:spChg chg="mod">
          <ac:chgData name="Monica Caruntu" userId="0fc49e7b9c13d637" providerId="LiveId" clId="{F02F0808-BE2C-40B1-B157-B9FB7740AB1A}" dt="2023-01-05T19:36:45.545" v="124" actId="20577"/>
          <ac:spMkLst>
            <pc:docMk/>
            <pc:sldMk cId="0" sldId="257"/>
            <ac:spMk id="116" creationId="{00000000-0000-0000-0000-000000000000}"/>
          </ac:spMkLst>
        </pc:spChg>
        <pc:spChg chg="mod">
          <ac:chgData name="Monica Caruntu" userId="0fc49e7b9c13d637" providerId="LiveId" clId="{F02F0808-BE2C-40B1-B157-B9FB7740AB1A}" dt="2023-01-05T19:37:26.083" v="125"/>
          <ac:spMkLst>
            <pc:docMk/>
            <pc:sldMk cId="0" sldId="257"/>
            <ac:spMk id="117" creationId="{00000000-0000-0000-0000-000000000000}"/>
          </ac:spMkLst>
        </pc:spChg>
        <pc:spChg chg="mod">
          <ac:chgData name="Monica Caruntu" userId="0fc49e7b9c13d637" providerId="LiveId" clId="{F02F0808-BE2C-40B1-B157-B9FB7740AB1A}" dt="2023-01-05T19:40:00.989" v="127"/>
          <ac:spMkLst>
            <pc:docMk/>
            <pc:sldMk cId="0" sldId="257"/>
            <ac:spMk id="120" creationId="{00000000-0000-0000-0000-000000000000}"/>
          </ac:spMkLst>
        </pc:spChg>
        <pc:spChg chg="mod">
          <ac:chgData name="Monica Caruntu" userId="0fc49e7b9c13d637" providerId="LiveId" clId="{F02F0808-BE2C-40B1-B157-B9FB7740AB1A}" dt="2023-01-05T19:38:17.300" v="126"/>
          <ac:spMkLst>
            <pc:docMk/>
            <pc:sldMk cId="0" sldId="257"/>
            <ac:spMk id="125" creationId="{00000000-0000-0000-0000-000000000000}"/>
          </ac:spMkLst>
        </pc:spChg>
      </pc:sldChg>
      <pc:sldChg chg="modSp mod">
        <pc:chgData name="Monica Caruntu" userId="0fc49e7b9c13d637" providerId="LiveId" clId="{F02F0808-BE2C-40B1-B157-B9FB7740AB1A}" dt="2023-01-05T19:45:25.058" v="311" actId="20577"/>
        <pc:sldMkLst>
          <pc:docMk/>
          <pc:sldMk cId="0" sldId="258"/>
        </pc:sldMkLst>
        <pc:spChg chg="mod">
          <ac:chgData name="Monica Caruntu" userId="0fc49e7b9c13d637" providerId="LiveId" clId="{F02F0808-BE2C-40B1-B157-B9FB7740AB1A}" dt="2023-01-05T19:40:56.016" v="170" actId="20577"/>
          <ac:spMkLst>
            <pc:docMk/>
            <pc:sldMk cId="0" sldId="258"/>
            <ac:spMk id="132" creationId="{00000000-0000-0000-0000-000000000000}"/>
          </ac:spMkLst>
        </pc:spChg>
        <pc:spChg chg="mod">
          <ac:chgData name="Monica Caruntu" userId="0fc49e7b9c13d637" providerId="LiveId" clId="{F02F0808-BE2C-40B1-B157-B9FB7740AB1A}" dt="2023-01-05T19:43:19.146" v="225" actId="20577"/>
          <ac:spMkLst>
            <pc:docMk/>
            <pc:sldMk cId="0" sldId="258"/>
            <ac:spMk id="136" creationId="{00000000-0000-0000-0000-000000000000}"/>
          </ac:spMkLst>
        </pc:spChg>
        <pc:spChg chg="mod">
          <ac:chgData name="Monica Caruntu" userId="0fc49e7b9c13d637" providerId="LiveId" clId="{F02F0808-BE2C-40B1-B157-B9FB7740AB1A}" dt="2023-01-05T19:44:01.450" v="234" actId="20577"/>
          <ac:spMkLst>
            <pc:docMk/>
            <pc:sldMk cId="0" sldId="258"/>
            <ac:spMk id="137" creationId="{00000000-0000-0000-0000-000000000000}"/>
          </ac:spMkLst>
        </pc:spChg>
        <pc:spChg chg="mod">
          <ac:chgData name="Monica Caruntu" userId="0fc49e7b9c13d637" providerId="LiveId" clId="{F02F0808-BE2C-40B1-B157-B9FB7740AB1A}" dt="2023-01-05T19:42:55.140" v="218" actId="20577"/>
          <ac:spMkLst>
            <pc:docMk/>
            <pc:sldMk cId="0" sldId="258"/>
            <ac:spMk id="138" creationId="{00000000-0000-0000-0000-000000000000}"/>
          </ac:spMkLst>
        </pc:spChg>
        <pc:spChg chg="mod">
          <ac:chgData name="Monica Caruntu" userId="0fc49e7b9c13d637" providerId="LiveId" clId="{F02F0808-BE2C-40B1-B157-B9FB7740AB1A}" dt="2023-01-05T19:45:25.058" v="311" actId="20577"/>
          <ac:spMkLst>
            <pc:docMk/>
            <pc:sldMk cId="0" sldId="258"/>
            <ac:spMk id="139" creationId="{00000000-0000-0000-0000-000000000000}"/>
          </ac:spMkLst>
        </pc:spChg>
      </pc:sldChg>
      <pc:sldChg chg="modSp mod">
        <pc:chgData name="Monica Caruntu" userId="0fc49e7b9c13d637" providerId="LiveId" clId="{F02F0808-BE2C-40B1-B157-B9FB7740AB1A}" dt="2023-01-05T19:49:06.720" v="422" actId="12"/>
        <pc:sldMkLst>
          <pc:docMk/>
          <pc:sldMk cId="0" sldId="259"/>
        </pc:sldMkLst>
        <pc:spChg chg="mod">
          <ac:chgData name="Monica Caruntu" userId="0fc49e7b9c13d637" providerId="LiveId" clId="{F02F0808-BE2C-40B1-B157-B9FB7740AB1A}" dt="2023-01-05T19:46:38.628" v="389" actId="20577"/>
          <ac:spMkLst>
            <pc:docMk/>
            <pc:sldMk cId="0" sldId="259"/>
            <ac:spMk id="145" creationId="{00000000-0000-0000-0000-000000000000}"/>
          </ac:spMkLst>
        </pc:spChg>
        <pc:spChg chg="mod">
          <ac:chgData name="Monica Caruntu" userId="0fc49e7b9c13d637" providerId="LiveId" clId="{F02F0808-BE2C-40B1-B157-B9FB7740AB1A}" dt="2023-01-05T19:49:06.720" v="422" actId="12"/>
          <ac:spMkLst>
            <pc:docMk/>
            <pc:sldMk cId="0" sldId="259"/>
            <ac:spMk id="146" creationId="{00000000-0000-0000-0000-000000000000}"/>
          </ac:spMkLst>
        </pc:spChg>
      </pc:sldChg>
      <pc:sldChg chg="modSp mod">
        <pc:chgData name="Monica Caruntu" userId="0fc49e7b9c13d637" providerId="LiveId" clId="{F02F0808-BE2C-40B1-B157-B9FB7740AB1A}" dt="2023-01-05T19:51:16.656" v="444" actId="1076"/>
        <pc:sldMkLst>
          <pc:docMk/>
          <pc:sldMk cId="0" sldId="260"/>
        </pc:sldMkLst>
        <pc:spChg chg="mod">
          <ac:chgData name="Monica Caruntu" userId="0fc49e7b9c13d637" providerId="LiveId" clId="{F02F0808-BE2C-40B1-B157-B9FB7740AB1A}" dt="2023-01-05T19:50:16.227" v="442"/>
          <ac:spMkLst>
            <pc:docMk/>
            <pc:sldMk cId="0" sldId="260"/>
            <ac:spMk id="152" creationId="{00000000-0000-0000-0000-000000000000}"/>
          </ac:spMkLst>
        </pc:spChg>
        <pc:spChg chg="mod">
          <ac:chgData name="Monica Caruntu" userId="0fc49e7b9c13d637" providerId="LiveId" clId="{F02F0808-BE2C-40B1-B157-B9FB7740AB1A}" dt="2023-01-05T19:51:06.595" v="443"/>
          <ac:spMkLst>
            <pc:docMk/>
            <pc:sldMk cId="0" sldId="260"/>
            <ac:spMk id="153" creationId="{00000000-0000-0000-0000-000000000000}"/>
          </ac:spMkLst>
        </pc:spChg>
        <pc:picChg chg="mod">
          <ac:chgData name="Monica Caruntu" userId="0fc49e7b9c13d637" providerId="LiveId" clId="{F02F0808-BE2C-40B1-B157-B9FB7740AB1A}" dt="2023-01-05T19:51:16.656" v="444" actId="1076"/>
          <ac:picMkLst>
            <pc:docMk/>
            <pc:sldMk cId="0" sldId="260"/>
            <ac:picMk id="154" creationId="{00000000-0000-0000-0000-000000000000}"/>
          </ac:picMkLst>
        </pc:picChg>
      </pc:sldChg>
      <pc:sldChg chg="modSp mod">
        <pc:chgData name="Monica Caruntu" userId="0fc49e7b9c13d637" providerId="LiveId" clId="{F02F0808-BE2C-40B1-B157-B9FB7740AB1A}" dt="2023-01-05T19:53:31.018" v="538" actId="20577"/>
        <pc:sldMkLst>
          <pc:docMk/>
          <pc:sldMk cId="0" sldId="261"/>
        </pc:sldMkLst>
        <pc:spChg chg="mod">
          <ac:chgData name="Monica Caruntu" userId="0fc49e7b9c13d637" providerId="LiveId" clId="{F02F0808-BE2C-40B1-B157-B9FB7740AB1A}" dt="2023-01-05T19:52:04.537" v="466" actId="20577"/>
          <ac:spMkLst>
            <pc:docMk/>
            <pc:sldMk cId="0" sldId="261"/>
            <ac:spMk id="159" creationId="{00000000-0000-0000-0000-000000000000}"/>
          </ac:spMkLst>
        </pc:spChg>
        <pc:spChg chg="mod">
          <ac:chgData name="Monica Caruntu" userId="0fc49e7b9c13d637" providerId="LiveId" clId="{F02F0808-BE2C-40B1-B157-B9FB7740AB1A}" dt="2023-01-05T19:52:32.847" v="467"/>
          <ac:spMkLst>
            <pc:docMk/>
            <pc:sldMk cId="0" sldId="261"/>
            <ac:spMk id="160" creationId="{00000000-0000-0000-0000-000000000000}"/>
          </ac:spMkLst>
        </pc:spChg>
        <pc:spChg chg="mod">
          <ac:chgData name="Monica Caruntu" userId="0fc49e7b9c13d637" providerId="LiveId" clId="{F02F0808-BE2C-40B1-B157-B9FB7740AB1A}" dt="2023-01-05T19:53:02.900" v="502" actId="20577"/>
          <ac:spMkLst>
            <pc:docMk/>
            <pc:sldMk cId="0" sldId="261"/>
            <ac:spMk id="161" creationId="{00000000-0000-0000-0000-000000000000}"/>
          </ac:spMkLst>
        </pc:spChg>
        <pc:spChg chg="mod">
          <ac:chgData name="Monica Caruntu" userId="0fc49e7b9c13d637" providerId="LiveId" clId="{F02F0808-BE2C-40B1-B157-B9FB7740AB1A}" dt="2023-01-05T19:53:31.018" v="538" actId="20577"/>
          <ac:spMkLst>
            <pc:docMk/>
            <pc:sldMk cId="0" sldId="261"/>
            <ac:spMk id="163" creationId="{00000000-0000-0000-0000-000000000000}"/>
          </ac:spMkLst>
        </pc:spChg>
      </pc:sldChg>
      <pc:sldChg chg="modSp mod">
        <pc:chgData name="Monica Caruntu" userId="0fc49e7b9c13d637" providerId="LiveId" clId="{F02F0808-BE2C-40B1-B157-B9FB7740AB1A}" dt="2023-01-05T19:56:53.856" v="625" actId="1076"/>
        <pc:sldMkLst>
          <pc:docMk/>
          <pc:sldMk cId="0" sldId="262"/>
        </pc:sldMkLst>
        <pc:spChg chg="mod">
          <ac:chgData name="Monica Caruntu" userId="0fc49e7b9c13d637" providerId="LiveId" clId="{F02F0808-BE2C-40B1-B157-B9FB7740AB1A}" dt="2023-01-05T19:56:53.856" v="625" actId="1076"/>
          <ac:spMkLst>
            <pc:docMk/>
            <pc:sldMk cId="0" sldId="262"/>
            <ac:spMk id="169" creationId="{00000000-0000-0000-0000-000000000000}"/>
          </ac:spMkLst>
        </pc:spChg>
        <pc:spChg chg="mod">
          <ac:chgData name="Monica Caruntu" userId="0fc49e7b9c13d637" providerId="LiveId" clId="{F02F0808-BE2C-40B1-B157-B9FB7740AB1A}" dt="2023-01-05T19:56:23.495" v="623"/>
          <ac:spMkLst>
            <pc:docMk/>
            <pc:sldMk cId="0" sldId="262"/>
            <ac:spMk id="170" creationId="{00000000-0000-0000-0000-000000000000}"/>
          </ac:spMkLst>
        </pc:spChg>
      </pc:sldChg>
      <pc:sldChg chg="modSp mod">
        <pc:chgData name="Monica Caruntu" userId="0fc49e7b9c13d637" providerId="LiveId" clId="{F02F0808-BE2C-40B1-B157-B9FB7740AB1A}" dt="2023-01-05T19:58:09.134" v="635"/>
        <pc:sldMkLst>
          <pc:docMk/>
          <pc:sldMk cId="0" sldId="263"/>
        </pc:sldMkLst>
        <pc:spChg chg="mod">
          <ac:chgData name="Monica Caruntu" userId="0fc49e7b9c13d637" providerId="LiveId" clId="{F02F0808-BE2C-40B1-B157-B9FB7740AB1A}" dt="2023-01-05T19:57:07.432" v="627" actId="14100"/>
          <ac:spMkLst>
            <pc:docMk/>
            <pc:sldMk cId="0" sldId="263"/>
            <ac:spMk id="176" creationId="{00000000-0000-0000-0000-000000000000}"/>
          </ac:spMkLst>
        </pc:spChg>
        <pc:spChg chg="mod">
          <ac:chgData name="Monica Caruntu" userId="0fc49e7b9c13d637" providerId="LiveId" clId="{F02F0808-BE2C-40B1-B157-B9FB7740AB1A}" dt="2023-01-05T19:58:09.134" v="635"/>
          <ac:spMkLst>
            <pc:docMk/>
            <pc:sldMk cId="0" sldId="263"/>
            <ac:spMk id="177" creationId="{00000000-0000-0000-0000-000000000000}"/>
          </ac:spMkLst>
        </pc:spChg>
      </pc:sldChg>
      <pc:sldChg chg="modSp mod">
        <pc:chgData name="Monica Caruntu" userId="0fc49e7b9c13d637" providerId="LiveId" clId="{F02F0808-BE2C-40B1-B157-B9FB7740AB1A}" dt="2023-01-05T20:01:44.831" v="640"/>
        <pc:sldMkLst>
          <pc:docMk/>
          <pc:sldMk cId="0" sldId="264"/>
        </pc:sldMkLst>
        <pc:spChg chg="mod">
          <ac:chgData name="Monica Caruntu" userId="0fc49e7b9c13d637" providerId="LiveId" clId="{F02F0808-BE2C-40B1-B157-B9FB7740AB1A}" dt="2023-01-05T20:01:44.831" v="640"/>
          <ac:spMkLst>
            <pc:docMk/>
            <pc:sldMk cId="0" sldId="264"/>
            <ac:spMk id="184" creationId="{00000000-0000-0000-0000-000000000000}"/>
          </ac:spMkLst>
        </pc:spChg>
        <pc:spChg chg="mod">
          <ac:chgData name="Monica Caruntu" userId="0fc49e7b9c13d637" providerId="LiveId" clId="{F02F0808-BE2C-40B1-B157-B9FB7740AB1A}" dt="2023-01-05T19:59:36.557" v="639" actId="14100"/>
          <ac:spMkLst>
            <pc:docMk/>
            <pc:sldMk cId="0" sldId="264"/>
            <ac:spMk id="185" creationId="{00000000-0000-0000-0000-000000000000}"/>
          </ac:spMkLst>
        </pc:spChg>
      </pc:sldChg>
      <pc:sldChg chg="modSp mod">
        <pc:chgData name="Monica Caruntu" userId="0fc49e7b9c13d637" providerId="LiveId" clId="{F02F0808-BE2C-40B1-B157-B9FB7740AB1A}" dt="2023-01-05T20:08:36.275" v="808"/>
        <pc:sldMkLst>
          <pc:docMk/>
          <pc:sldMk cId="0" sldId="265"/>
        </pc:sldMkLst>
        <pc:spChg chg="mod">
          <ac:chgData name="Monica Caruntu" userId="0fc49e7b9c13d637" providerId="LiveId" clId="{F02F0808-BE2C-40B1-B157-B9FB7740AB1A}" dt="2023-01-05T20:02:51.527" v="703" actId="20577"/>
          <ac:spMkLst>
            <pc:docMk/>
            <pc:sldMk cId="0" sldId="265"/>
            <ac:spMk id="192" creationId="{00000000-0000-0000-0000-000000000000}"/>
          </ac:spMkLst>
        </pc:spChg>
        <pc:spChg chg="mod">
          <ac:chgData name="Monica Caruntu" userId="0fc49e7b9c13d637" providerId="LiveId" clId="{F02F0808-BE2C-40B1-B157-B9FB7740AB1A}" dt="2023-01-05T20:03:28.685" v="704"/>
          <ac:spMkLst>
            <pc:docMk/>
            <pc:sldMk cId="0" sldId="265"/>
            <ac:spMk id="193" creationId="{00000000-0000-0000-0000-000000000000}"/>
          </ac:spMkLst>
        </pc:spChg>
        <pc:spChg chg="mod">
          <ac:chgData name="Monica Caruntu" userId="0fc49e7b9c13d637" providerId="LiveId" clId="{F02F0808-BE2C-40B1-B157-B9FB7740AB1A}" dt="2023-01-05T20:07:59.222" v="807" actId="20577"/>
          <ac:spMkLst>
            <pc:docMk/>
            <pc:sldMk cId="0" sldId="265"/>
            <ac:spMk id="195" creationId="{00000000-0000-0000-0000-000000000000}"/>
          </ac:spMkLst>
        </pc:spChg>
        <pc:spChg chg="mod">
          <ac:chgData name="Monica Caruntu" userId="0fc49e7b9c13d637" providerId="LiveId" clId="{F02F0808-BE2C-40B1-B157-B9FB7740AB1A}" dt="2023-01-05T20:08:36.275" v="808"/>
          <ac:spMkLst>
            <pc:docMk/>
            <pc:sldMk cId="0" sldId="265"/>
            <ac:spMk id="197" creationId="{00000000-0000-0000-0000-000000000000}"/>
          </ac:spMkLst>
        </pc:spChg>
        <pc:graphicFrameChg chg="mod modGraphic">
          <ac:chgData name="Monica Caruntu" userId="0fc49e7b9c13d637" providerId="LiveId" clId="{F02F0808-BE2C-40B1-B157-B9FB7740AB1A}" dt="2023-01-05T20:05:20.373" v="771"/>
          <ac:graphicFrameMkLst>
            <pc:docMk/>
            <pc:sldMk cId="0" sldId="265"/>
            <ac:graphicFrameMk id="194" creationId="{00000000-0000-0000-0000-000000000000}"/>
          </ac:graphicFrameMkLst>
        </pc:graphicFrameChg>
      </pc:sldChg>
      <pc:sldChg chg="modSp mod">
        <pc:chgData name="Monica Caruntu" userId="0fc49e7b9c13d637" providerId="LiveId" clId="{F02F0808-BE2C-40B1-B157-B9FB7740AB1A}" dt="2023-01-05T20:16:02.346" v="840" actId="1076"/>
        <pc:sldMkLst>
          <pc:docMk/>
          <pc:sldMk cId="0" sldId="266"/>
        </pc:sldMkLst>
        <pc:spChg chg="mod">
          <ac:chgData name="Monica Caruntu" userId="0fc49e7b9c13d637" providerId="LiveId" clId="{F02F0808-BE2C-40B1-B157-B9FB7740AB1A}" dt="2023-01-05T20:16:02.346" v="840" actId="1076"/>
          <ac:spMkLst>
            <pc:docMk/>
            <pc:sldMk cId="0" sldId="266"/>
            <ac:spMk id="203" creationId="{00000000-0000-0000-0000-000000000000}"/>
          </ac:spMkLst>
        </pc:spChg>
        <pc:spChg chg="mod">
          <ac:chgData name="Monica Caruntu" userId="0fc49e7b9c13d637" providerId="LiveId" clId="{F02F0808-BE2C-40B1-B157-B9FB7740AB1A}" dt="2023-01-05T20:10:15.107" v="832" actId="113"/>
          <ac:spMkLst>
            <pc:docMk/>
            <pc:sldMk cId="0" sldId="266"/>
            <ac:spMk id="204" creationId="{00000000-0000-0000-0000-000000000000}"/>
          </ac:spMkLst>
        </pc:spChg>
        <pc:spChg chg="mod">
          <ac:chgData name="Monica Caruntu" userId="0fc49e7b9c13d637" providerId="LiveId" clId="{F02F0808-BE2C-40B1-B157-B9FB7740AB1A}" dt="2023-01-05T20:15:35.270" v="838" actId="113"/>
          <ac:spMkLst>
            <pc:docMk/>
            <pc:sldMk cId="0" sldId="266"/>
            <ac:spMk id="206" creationId="{00000000-0000-0000-0000-000000000000}"/>
          </ac:spMkLst>
        </pc:spChg>
        <pc:spChg chg="mod">
          <ac:chgData name="Monica Caruntu" userId="0fc49e7b9c13d637" providerId="LiveId" clId="{F02F0808-BE2C-40B1-B157-B9FB7740AB1A}" dt="2023-01-05T20:15:43.239" v="839" actId="1076"/>
          <ac:spMkLst>
            <pc:docMk/>
            <pc:sldMk cId="0" sldId="266"/>
            <ac:spMk id="207" creationId="{00000000-0000-0000-0000-000000000000}"/>
          </ac:spMkLst>
        </pc:spChg>
      </pc:sldChg>
      <pc:sldChg chg="modSp mod">
        <pc:chgData name="Monica Caruntu" userId="0fc49e7b9c13d637" providerId="LiveId" clId="{F02F0808-BE2C-40B1-B157-B9FB7740AB1A}" dt="2023-01-05T20:21:28.185" v="934"/>
        <pc:sldMkLst>
          <pc:docMk/>
          <pc:sldMk cId="0" sldId="267"/>
        </pc:sldMkLst>
        <pc:spChg chg="mod">
          <ac:chgData name="Monica Caruntu" userId="0fc49e7b9c13d637" providerId="LiveId" clId="{F02F0808-BE2C-40B1-B157-B9FB7740AB1A}" dt="2023-01-05T20:16:35.118" v="861" actId="20577"/>
          <ac:spMkLst>
            <pc:docMk/>
            <pc:sldMk cId="0" sldId="267"/>
            <ac:spMk id="212" creationId="{00000000-0000-0000-0000-000000000000}"/>
          </ac:spMkLst>
        </pc:spChg>
        <pc:spChg chg="mod">
          <ac:chgData name="Monica Caruntu" userId="0fc49e7b9c13d637" providerId="LiveId" clId="{F02F0808-BE2C-40B1-B157-B9FB7740AB1A}" dt="2023-01-05T20:19:23.580" v="888" actId="113"/>
          <ac:spMkLst>
            <pc:docMk/>
            <pc:sldMk cId="0" sldId="267"/>
            <ac:spMk id="213" creationId="{00000000-0000-0000-0000-000000000000}"/>
          </ac:spMkLst>
        </pc:spChg>
        <pc:spChg chg="mod">
          <ac:chgData name="Monica Caruntu" userId="0fc49e7b9c13d637" providerId="LiveId" clId="{F02F0808-BE2C-40B1-B157-B9FB7740AB1A}" dt="2023-01-05T20:17:16.967" v="862"/>
          <ac:spMkLst>
            <pc:docMk/>
            <pc:sldMk cId="0" sldId="267"/>
            <ac:spMk id="214" creationId="{00000000-0000-0000-0000-000000000000}"/>
          </ac:spMkLst>
        </pc:spChg>
        <pc:spChg chg="mod">
          <ac:chgData name="Monica Caruntu" userId="0fc49e7b9c13d637" providerId="LiveId" clId="{F02F0808-BE2C-40B1-B157-B9FB7740AB1A}" dt="2023-01-05T20:18:10.338" v="863"/>
          <ac:spMkLst>
            <pc:docMk/>
            <pc:sldMk cId="0" sldId="267"/>
            <ac:spMk id="215" creationId="{00000000-0000-0000-0000-000000000000}"/>
          </ac:spMkLst>
        </pc:spChg>
        <pc:spChg chg="mod">
          <ac:chgData name="Monica Caruntu" userId="0fc49e7b9c13d637" providerId="LiveId" clId="{F02F0808-BE2C-40B1-B157-B9FB7740AB1A}" dt="2023-01-05T20:21:28.185" v="934"/>
          <ac:spMkLst>
            <pc:docMk/>
            <pc:sldMk cId="0" sldId="267"/>
            <ac:spMk id="216" creationId="{00000000-0000-0000-0000-000000000000}"/>
          </ac:spMkLst>
        </pc:spChg>
      </pc:sldChg>
      <pc:sldChg chg="modSp mod">
        <pc:chgData name="Monica Caruntu" userId="0fc49e7b9c13d637" providerId="LiveId" clId="{F02F0808-BE2C-40B1-B157-B9FB7740AB1A}" dt="2023-01-05T20:25:57.432" v="982"/>
        <pc:sldMkLst>
          <pc:docMk/>
          <pc:sldMk cId="0" sldId="268"/>
        </pc:sldMkLst>
        <pc:spChg chg="mod">
          <ac:chgData name="Monica Caruntu" userId="0fc49e7b9c13d637" providerId="LiveId" clId="{F02F0808-BE2C-40B1-B157-B9FB7740AB1A}" dt="2023-01-05T20:22:12.577" v="974" actId="20577"/>
          <ac:spMkLst>
            <pc:docMk/>
            <pc:sldMk cId="0" sldId="268"/>
            <ac:spMk id="221" creationId="{00000000-0000-0000-0000-000000000000}"/>
          </ac:spMkLst>
        </pc:spChg>
        <pc:spChg chg="mod">
          <ac:chgData name="Monica Caruntu" userId="0fc49e7b9c13d637" providerId="LiveId" clId="{F02F0808-BE2C-40B1-B157-B9FB7740AB1A}" dt="2023-01-05T20:24:02.589" v="978"/>
          <ac:spMkLst>
            <pc:docMk/>
            <pc:sldMk cId="0" sldId="268"/>
            <ac:spMk id="222" creationId="{00000000-0000-0000-0000-000000000000}"/>
          </ac:spMkLst>
        </pc:spChg>
        <pc:spChg chg="mod">
          <ac:chgData name="Monica Caruntu" userId="0fc49e7b9c13d637" providerId="LiveId" clId="{F02F0808-BE2C-40B1-B157-B9FB7740AB1A}" dt="2023-01-05T20:22:54.750" v="975"/>
          <ac:spMkLst>
            <pc:docMk/>
            <pc:sldMk cId="0" sldId="268"/>
            <ac:spMk id="223" creationId="{00000000-0000-0000-0000-000000000000}"/>
          </ac:spMkLst>
        </pc:spChg>
        <pc:spChg chg="mod">
          <ac:chgData name="Monica Caruntu" userId="0fc49e7b9c13d637" providerId="LiveId" clId="{F02F0808-BE2C-40B1-B157-B9FB7740AB1A}" dt="2023-01-05T20:23:41.329" v="977" actId="1076"/>
          <ac:spMkLst>
            <pc:docMk/>
            <pc:sldMk cId="0" sldId="268"/>
            <ac:spMk id="225" creationId="{00000000-0000-0000-0000-000000000000}"/>
          </ac:spMkLst>
        </pc:spChg>
        <pc:graphicFrameChg chg="mod modGraphic">
          <ac:chgData name="Monica Caruntu" userId="0fc49e7b9c13d637" providerId="LiveId" clId="{F02F0808-BE2C-40B1-B157-B9FB7740AB1A}" dt="2023-01-05T20:25:57.432" v="982"/>
          <ac:graphicFrameMkLst>
            <pc:docMk/>
            <pc:sldMk cId="0" sldId="268"/>
            <ac:graphicFrameMk id="224" creationId="{00000000-0000-0000-0000-000000000000}"/>
          </ac:graphicFrameMkLst>
        </pc:graphicFrameChg>
      </pc:sldChg>
      <pc:sldChg chg="modSp mod">
        <pc:chgData name="Monica Caruntu" userId="0fc49e7b9c13d637" providerId="LiveId" clId="{F02F0808-BE2C-40B1-B157-B9FB7740AB1A}" dt="2023-01-05T20:31:09.521" v="1088" actId="14100"/>
        <pc:sldMkLst>
          <pc:docMk/>
          <pc:sldMk cId="0" sldId="269"/>
        </pc:sldMkLst>
        <pc:spChg chg="mod">
          <ac:chgData name="Monica Caruntu" userId="0fc49e7b9c13d637" providerId="LiveId" clId="{F02F0808-BE2C-40B1-B157-B9FB7740AB1A}" dt="2023-01-05T20:26:57.852" v="1043" actId="20577"/>
          <ac:spMkLst>
            <pc:docMk/>
            <pc:sldMk cId="0" sldId="269"/>
            <ac:spMk id="232" creationId="{00000000-0000-0000-0000-000000000000}"/>
          </ac:spMkLst>
        </pc:spChg>
        <pc:spChg chg="mod">
          <ac:chgData name="Monica Caruntu" userId="0fc49e7b9c13d637" providerId="LiveId" clId="{F02F0808-BE2C-40B1-B157-B9FB7740AB1A}" dt="2023-01-05T20:28:43.102" v="1051" actId="20577"/>
          <ac:spMkLst>
            <pc:docMk/>
            <pc:sldMk cId="0" sldId="269"/>
            <ac:spMk id="233" creationId="{00000000-0000-0000-0000-000000000000}"/>
          </ac:spMkLst>
        </pc:spChg>
        <pc:spChg chg="mod">
          <ac:chgData name="Monica Caruntu" userId="0fc49e7b9c13d637" providerId="LiveId" clId="{F02F0808-BE2C-40B1-B157-B9FB7740AB1A}" dt="2023-01-05T20:29:25.270" v="1080" actId="14100"/>
          <ac:spMkLst>
            <pc:docMk/>
            <pc:sldMk cId="0" sldId="269"/>
            <ac:spMk id="235" creationId="{00000000-0000-0000-0000-000000000000}"/>
          </ac:spMkLst>
        </pc:spChg>
        <pc:spChg chg="mod">
          <ac:chgData name="Monica Caruntu" userId="0fc49e7b9c13d637" providerId="LiveId" clId="{F02F0808-BE2C-40B1-B157-B9FB7740AB1A}" dt="2023-01-05T20:31:05.204" v="1087" actId="6549"/>
          <ac:spMkLst>
            <pc:docMk/>
            <pc:sldMk cId="0" sldId="269"/>
            <ac:spMk id="236" creationId="{00000000-0000-0000-0000-000000000000}"/>
          </ac:spMkLst>
        </pc:spChg>
        <pc:spChg chg="mod">
          <ac:chgData name="Monica Caruntu" userId="0fc49e7b9c13d637" providerId="LiveId" clId="{F02F0808-BE2C-40B1-B157-B9FB7740AB1A}" dt="2023-01-05T20:28:38.832" v="1050"/>
          <ac:spMkLst>
            <pc:docMk/>
            <pc:sldMk cId="0" sldId="269"/>
            <ac:spMk id="238" creationId="{00000000-0000-0000-0000-000000000000}"/>
          </ac:spMkLst>
        </pc:spChg>
        <pc:picChg chg="mod">
          <ac:chgData name="Monica Caruntu" userId="0fc49e7b9c13d637" providerId="LiveId" clId="{F02F0808-BE2C-40B1-B157-B9FB7740AB1A}" dt="2023-01-05T20:31:09.521" v="1088" actId="14100"/>
          <ac:picMkLst>
            <pc:docMk/>
            <pc:sldMk cId="0" sldId="269"/>
            <ac:picMk id="237" creationId="{00000000-0000-0000-0000-000000000000}"/>
          </ac:picMkLst>
        </pc:picChg>
      </pc:sldChg>
      <pc:sldChg chg="modSp mod">
        <pc:chgData name="Monica Caruntu" userId="0fc49e7b9c13d637" providerId="LiveId" clId="{F02F0808-BE2C-40B1-B157-B9FB7740AB1A}" dt="2023-01-05T20:35:32.452" v="1188" actId="20577"/>
        <pc:sldMkLst>
          <pc:docMk/>
          <pc:sldMk cId="0" sldId="270"/>
        </pc:sldMkLst>
        <pc:spChg chg="mod">
          <ac:chgData name="Monica Caruntu" userId="0fc49e7b9c13d637" providerId="LiveId" clId="{F02F0808-BE2C-40B1-B157-B9FB7740AB1A}" dt="2023-01-05T20:32:28.871" v="1135" actId="20577"/>
          <ac:spMkLst>
            <pc:docMk/>
            <pc:sldMk cId="0" sldId="270"/>
            <ac:spMk id="244" creationId="{00000000-0000-0000-0000-000000000000}"/>
          </ac:spMkLst>
        </pc:spChg>
        <pc:spChg chg="mod">
          <ac:chgData name="Monica Caruntu" userId="0fc49e7b9c13d637" providerId="LiveId" clId="{F02F0808-BE2C-40B1-B157-B9FB7740AB1A}" dt="2023-01-05T20:33:23.530" v="1157"/>
          <ac:spMkLst>
            <pc:docMk/>
            <pc:sldMk cId="0" sldId="270"/>
            <ac:spMk id="245" creationId="{00000000-0000-0000-0000-000000000000}"/>
          </ac:spMkLst>
        </pc:spChg>
        <pc:spChg chg="mod">
          <ac:chgData name="Monica Caruntu" userId="0fc49e7b9c13d637" providerId="LiveId" clId="{F02F0808-BE2C-40B1-B157-B9FB7740AB1A}" dt="2023-01-05T20:35:32.452" v="1188" actId="20577"/>
          <ac:spMkLst>
            <pc:docMk/>
            <pc:sldMk cId="0" sldId="270"/>
            <ac:spMk id="246" creationId="{00000000-0000-0000-0000-000000000000}"/>
          </ac:spMkLst>
        </pc:spChg>
        <pc:spChg chg="mod">
          <ac:chgData name="Monica Caruntu" userId="0fc49e7b9c13d637" providerId="LiveId" clId="{F02F0808-BE2C-40B1-B157-B9FB7740AB1A}" dt="2023-01-05T20:34:38.187" v="1183"/>
          <ac:spMkLst>
            <pc:docMk/>
            <pc:sldMk cId="0" sldId="270"/>
            <ac:spMk id="247" creationId="{00000000-0000-0000-0000-000000000000}"/>
          </ac:spMkLst>
        </pc:spChg>
        <pc:spChg chg="mod">
          <ac:chgData name="Monica Caruntu" userId="0fc49e7b9c13d637" providerId="LiveId" clId="{F02F0808-BE2C-40B1-B157-B9FB7740AB1A}" dt="2023-01-05T20:34:00.072" v="1182" actId="14100"/>
          <ac:spMkLst>
            <pc:docMk/>
            <pc:sldMk cId="0" sldId="270"/>
            <ac:spMk id="248" creationId="{00000000-0000-0000-0000-000000000000}"/>
          </ac:spMkLst>
        </pc:spChg>
      </pc:sldChg>
      <pc:sldChg chg="modSp mod">
        <pc:chgData name="Monica Caruntu" userId="0fc49e7b9c13d637" providerId="LiveId" clId="{F02F0808-BE2C-40B1-B157-B9FB7740AB1A}" dt="2023-01-05T20:40:48.030" v="1235" actId="20577"/>
        <pc:sldMkLst>
          <pc:docMk/>
          <pc:sldMk cId="0" sldId="271"/>
        </pc:sldMkLst>
        <pc:spChg chg="mod">
          <ac:chgData name="Monica Caruntu" userId="0fc49e7b9c13d637" providerId="LiveId" clId="{F02F0808-BE2C-40B1-B157-B9FB7740AB1A}" dt="2023-01-05T20:36:53.242" v="1216" actId="20577"/>
          <ac:spMkLst>
            <pc:docMk/>
            <pc:sldMk cId="0" sldId="271"/>
            <ac:spMk id="253" creationId="{00000000-0000-0000-0000-000000000000}"/>
          </ac:spMkLst>
        </pc:spChg>
        <pc:spChg chg="mod">
          <ac:chgData name="Monica Caruntu" userId="0fc49e7b9c13d637" providerId="LiveId" clId="{F02F0808-BE2C-40B1-B157-B9FB7740AB1A}" dt="2023-01-05T20:38:19.524" v="1221" actId="113"/>
          <ac:spMkLst>
            <pc:docMk/>
            <pc:sldMk cId="0" sldId="271"/>
            <ac:spMk id="254" creationId="{00000000-0000-0000-0000-000000000000}"/>
          </ac:spMkLst>
        </pc:spChg>
        <pc:spChg chg="mod">
          <ac:chgData name="Monica Caruntu" userId="0fc49e7b9c13d637" providerId="LiveId" clId="{F02F0808-BE2C-40B1-B157-B9FB7740AB1A}" dt="2023-01-05T20:40:26.377" v="1228" actId="1076"/>
          <ac:spMkLst>
            <pc:docMk/>
            <pc:sldMk cId="0" sldId="271"/>
            <ac:spMk id="258" creationId="{00000000-0000-0000-0000-000000000000}"/>
          </ac:spMkLst>
        </pc:spChg>
        <pc:spChg chg="mod">
          <ac:chgData name="Monica Caruntu" userId="0fc49e7b9c13d637" providerId="LiveId" clId="{F02F0808-BE2C-40B1-B157-B9FB7740AB1A}" dt="2023-01-05T20:40:16.174" v="1227"/>
          <ac:spMkLst>
            <pc:docMk/>
            <pc:sldMk cId="0" sldId="271"/>
            <ac:spMk id="259" creationId="{00000000-0000-0000-0000-000000000000}"/>
          </ac:spMkLst>
        </pc:spChg>
        <pc:spChg chg="mod">
          <ac:chgData name="Monica Caruntu" userId="0fc49e7b9c13d637" providerId="LiveId" clId="{F02F0808-BE2C-40B1-B157-B9FB7740AB1A}" dt="2023-01-05T20:40:48.030" v="1235" actId="20577"/>
          <ac:spMkLst>
            <pc:docMk/>
            <pc:sldMk cId="0" sldId="271"/>
            <ac:spMk id="260" creationId="{00000000-0000-0000-0000-000000000000}"/>
          </ac:spMkLst>
        </pc:spChg>
        <pc:spChg chg="mod">
          <ac:chgData name="Monica Caruntu" userId="0fc49e7b9c13d637" providerId="LiveId" clId="{F02F0808-BE2C-40B1-B157-B9FB7740AB1A}" dt="2023-01-05T20:39:51.982" v="1226"/>
          <ac:spMkLst>
            <pc:docMk/>
            <pc:sldMk cId="0" sldId="271"/>
            <ac:spMk id="261" creationId="{00000000-0000-0000-0000-000000000000}"/>
          </ac:spMkLst>
        </pc:spChg>
      </pc:sldChg>
      <pc:sldChg chg="modSp mod">
        <pc:chgData name="Monica Caruntu" userId="0fc49e7b9c13d637" providerId="LiveId" clId="{F02F0808-BE2C-40B1-B157-B9FB7740AB1A}" dt="2023-01-05T20:45:51.895" v="1350" actId="20577"/>
        <pc:sldMkLst>
          <pc:docMk/>
          <pc:sldMk cId="0" sldId="272"/>
        </pc:sldMkLst>
        <pc:spChg chg="mod">
          <ac:chgData name="Monica Caruntu" userId="0fc49e7b9c13d637" providerId="LiveId" clId="{F02F0808-BE2C-40B1-B157-B9FB7740AB1A}" dt="2023-01-05T20:41:30.593" v="1240" actId="20577"/>
          <ac:spMkLst>
            <pc:docMk/>
            <pc:sldMk cId="0" sldId="272"/>
            <ac:spMk id="266" creationId="{00000000-0000-0000-0000-000000000000}"/>
          </ac:spMkLst>
        </pc:spChg>
        <pc:spChg chg="mod">
          <ac:chgData name="Monica Caruntu" userId="0fc49e7b9c13d637" providerId="LiveId" clId="{F02F0808-BE2C-40B1-B157-B9FB7740AB1A}" dt="2023-01-05T20:43:08.686" v="1245"/>
          <ac:spMkLst>
            <pc:docMk/>
            <pc:sldMk cId="0" sldId="272"/>
            <ac:spMk id="267" creationId="{00000000-0000-0000-0000-000000000000}"/>
          </ac:spMkLst>
        </pc:spChg>
        <pc:spChg chg="mod">
          <ac:chgData name="Monica Caruntu" userId="0fc49e7b9c13d637" providerId="LiveId" clId="{F02F0808-BE2C-40B1-B157-B9FB7740AB1A}" dt="2023-01-05T20:42:47.411" v="1244" actId="20577"/>
          <ac:spMkLst>
            <pc:docMk/>
            <pc:sldMk cId="0" sldId="272"/>
            <ac:spMk id="268" creationId="{00000000-0000-0000-0000-000000000000}"/>
          </ac:spMkLst>
        </pc:spChg>
        <pc:spChg chg="mod">
          <ac:chgData name="Monica Caruntu" userId="0fc49e7b9c13d637" providerId="LiveId" clId="{F02F0808-BE2C-40B1-B157-B9FB7740AB1A}" dt="2023-01-05T20:42:19.093" v="1241"/>
          <ac:spMkLst>
            <pc:docMk/>
            <pc:sldMk cId="0" sldId="272"/>
            <ac:spMk id="269" creationId="{00000000-0000-0000-0000-000000000000}"/>
          </ac:spMkLst>
        </pc:spChg>
        <pc:spChg chg="mod">
          <ac:chgData name="Monica Caruntu" userId="0fc49e7b9c13d637" providerId="LiveId" clId="{F02F0808-BE2C-40B1-B157-B9FB7740AB1A}" dt="2023-01-05T20:45:51.895" v="1350" actId="20577"/>
          <ac:spMkLst>
            <pc:docMk/>
            <pc:sldMk cId="0" sldId="272"/>
            <ac:spMk id="270" creationId="{00000000-0000-0000-0000-000000000000}"/>
          </ac:spMkLst>
        </pc:spChg>
      </pc:sldChg>
      <pc:sldChg chg="modSp mod">
        <pc:chgData name="Monica Caruntu" userId="0fc49e7b9c13d637" providerId="LiveId" clId="{F02F0808-BE2C-40B1-B157-B9FB7740AB1A}" dt="2023-01-05T20:48:27.772" v="1387" actId="20577"/>
        <pc:sldMkLst>
          <pc:docMk/>
          <pc:sldMk cId="0" sldId="273"/>
        </pc:sldMkLst>
        <pc:spChg chg="mod">
          <ac:chgData name="Monica Caruntu" userId="0fc49e7b9c13d637" providerId="LiveId" clId="{F02F0808-BE2C-40B1-B157-B9FB7740AB1A}" dt="2023-01-05T20:47:02.292" v="1361" actId="20577"/>
          <ac:spMkLst>
            <pc:docMk/>
            <pc:sldMk cId="0" sldId="273"/>
            <ac:spMk id="275" creationId="{00000000-0000-0000-0000-000000000000}"/>
          </ac:spMkLst>
        </pc:spChg>
        <pc:spChg chg="mod">
          <ac:chgData name="Monica Caruntu" userId="0fc49e7b9c13d637" providerId="LiveId" clId="{F02F0808-BE2C-40B1-B157-B9FB7740AB1A}" dt="2023-01-05T20:47:42.388" v="1363" actId="1076"/>
          <ac:spMkLst>
            <pc:docMk/>
            <pc:sldMk cId="0" sldId="273"/>
            <ac:spMk id="276" creationId="{00000000-0000-0000-0000-000000000000}"/>
          </ac:spMkLst>
        </pc:spChg>
        <pc:spChg chg="mod">
          <ac:chgData name="Monica Caruntu" userId="0fc49e7b9c13d637" providerId="LiveId" clId="{F02F0808-BE2C-40B1-B157-B9FB7740AB1A}" dt="2023-01-05T20:48:27.772" v="1387" actId="20577"/>
          <ac:spMkLst>
            <pc:docMk/>
            <pc:sldMk cId="0" sldId="273"/>
            <ac:spMk id="278" creationId="{00000000-0000-0000-0000-000000000000}"/>
          </ac:spMkLst>
        </pc:spChg>
      </pc:sldChg>
      <pc:sldChg chg="delSp modSp mod">
        <pc:chgData name="Monica Caruntu" userId="0fc49e7b9c13d637" providerId="LiveId" clId="{F02F0808-BE2C-40B1-B157-B9FB7740AB1A}" dt="2023-01-05T20:51:11.246" v="1397"/>
        <pc:sldMkLst>
          <pc:docMk/>
          <pc:sldMk cId="0" sldId="274"/>
        </pc:sldMkLst>
        <pc:spChg chg="mod">
          <ac:chgData name="Monica Caruntu" userId="0fc49e7b9c13d637" providerId="LiveId" clId="{F02F0808-BE2C-40B1-B157-B9FB7740AB1A}" dt="2023-01-05T20:49:04.905" v="1388"/>
          <ac:spMkLst>
            <pc:docMk/>
            <pc:sldMk cId="0" sldId="274"/>
            <ac:spMk id="284" creationId="{00000000-0000-0000-0000-000000000000}"/>
          </ac:spMkLst>
        </pc:spChg>
        <pc:spChg chg="mod">
          <ac:chgData name="Monica Caruntu" userId="0fc49e7b9c13d637" providerId="LiveId" clId="{F02F0808-BE2C-40B1-B157-B9FB7740AB1A}" dt="2023-01-05T20:50:31.173" v="1392"/>
          <ac:spMkLst>
            <pc:docMk/>
            <pc:sldMk cId="0" sldId="274"/>
            <ac:spMk id="285" creationId="{00000000-0000-0000-0000-000000000000}"/>
          </ac:spMkLst>
        </pc:spChg>
        <pc:spChg chg="del mod">
          <ac:chgData name="Monica Caruntu" userId="0fc49e7b9c13d637" providerId="LiveId" clId="{F02F0808-BE2C-40B1-B157-B9FB7740AB1A}" dt="2023-01-05T20:51:11.246" v="1397"/>
          <ac:spMkLst>
            <pc:docMk/>
            <pc:sldMk cId="0" sldId="274"/>
            <ac:spMk id="286" creationId="{00000000-0000-0000-0000-000000000000}"/>
          </ac:spMkLst>
        </pc:spChg>
        <pc:picChg chg="mod">
          <ac:chgData name="Monica Caruntu" userId="0fc49e7b9c13d637" providerId="LiveId" clId="{F02F0808-BE2C-40B1-B157-B9FB7740AB1A}" dt="2023-01-05T20:50:44.208" v="1395" actId="14100"/>
          <ac:picMkLst>
            <pc:docMk/>
            <pc:sldMk cId="0" sldId="274"/>
            <ac:picMk id="287" creationId="{00000000-0000-0000-0000-000000000000}"/>
          </ac:picMkLst>
        </pc:picChg>
      </pc:sldChg>
      <pc:sldChg chg="modSp mod">
        <pc:chgData name="Monica Caruntu" userId="0fc49e7b9c13d637" providerId="LiveId" clId="{F02F0808-BE2C-40B1-B157-B9FB7740AB1A}" dt="2023-01-05T20:52:19.277" v="1461" actId="20577"/>
        <pc:sldMkLst>
          <pc:docMk/>
          <pc:sldMk cId="0" sldId="275"/>
        </pc:sldMkLst>
        <pc:spChg chg="mod">
          <ac:chgData name="Monica Caruntu" userId="0fc49e7b9c13d637" providerId="LiveId" clId="{F02F0808-BE2C-40B1-B157-B9FB7740AB1A}" dt="2023-01-05T20:52:19.277" v="1461" actId="20577"/>
          <ac:spMkLst>
            <pc:docMk/>
            <pc:sldMk cId="0" sldId="275"/>
            <ac:spMk id="293" creationId="{00000000-0000-0000-0000-000000000000}"/>
          </ac:spMkLst>
        </pc:spChg>
      </pc:sldChg>
      <pc:sldChg chg="modSp mod">
        <pc:chgData name="Monica Caruntu" userId="0fc49e7b9c13d637" providerId="LiveId" clId="{F02F0808-BE2C-40B1-B157-B9FB7740AB1A}" dt="2023-01-05T20:56:39.659" v="1476" actId="1076"/>
        <pc:sldMkLst>
          <pc:docMk/>
          <pc:sldMk cId="0" sldId="276"/>
        </pc:sldMkLst>
        <pc:spChg chg="mod">
          <ac:chgData name="Monica Caruntu" userId="0fc49e7b9c13d637" providerId="LiveId" clId="{F02F0808-BE2C-40B1-B157-B9FB7740AB1A}" dt="2023-01-05T20:52:46.055" v="1468" actId="20577"/>
          <ac:spMkLst>
            <pc:docMk/>
            <pc:sldMk cId="0" sldId="276"/>
            <ac:spMk id="304" creationId="{00000000-0000-0000-0000-000000000000}"/>
          </ac:spMkLst>
        </pc:spChg>
        <pc:spChg chg="mod">
          <ac:chgData name="Monica Caruntu" userId="0fc49e7b9c13d637" providerId="LiveId" clId="{F02F0808-BE2C-40B1-B157-B9FB7740AB1A}" dt="2023-01-05T20:53:22.255" v="1469"/>
          <ac:spMkLst>
            <pc:docMk/>
            <pc:sldMk cId="0" sldId="276"/>
            <ac:spMk id="305" creationId="{00000000-0000-0000-0000-000000000000}"/>
          </ac:spMkLst>
        </pc:spChg>
        <pc:spChg chg="mod">
          <ac:chgData name="Monica Caruntu" userId="0fc49e7b9c13d637" providerId="LiveId" clId="{F02F0808-BE2C-40B1-B157-B9FB7740AB1A}" dt="2023-01-05T20:53:51.303" v="1470"/>
          <ac:spMkLst>
            <pc:docMk/>
            <pc:sldMk cId="0" sldId="276"/>
            <ac:spMk id="306" creationId="{00000000-0000-0000-0000-000000000000}"/>
          </ac:spMkLst>
        </pc:spChg>
        <pc:spChg chg="mod">
          <ac:chgData name="Monica Caruntu" userId="0fc49e7b9c13d637" providerId="LiveId" clId="{F02F0808-BE2C-40B1-B157-B9FB7740AB1A}" dt="2023-01-05T20:55:45.198" v="1474" actId="113"/>
          <ac:spMkLst>
            <pc:docMk/>
            <pc:sldMk cId="0" sldId="276"/>
            <ac:spMk id="307" creationId="{00000000-0000-0000-0000-000000000000}"/>
          </ac:spMkLst>
        </pc:spChg>
        <pc:spChg chg="mod">
          <ac:chgData name="Monica Caruntu" userId="0fc49e7b9c13d637" providerId="LiveId" clId="{F02F0808-BE2C-40B1-B157-B9FB7740AB1A}" dt="2023-01-05T20:56:39.659" v="1476" actId="1076"/>
          <ac:spMkLst>
            <pc:docMk/>
            <pc:sldMk cId="0" sldId="276"/>
            <ac:spMk id="308" creationId="{00000000-0000-0000-0000-000000000000}"/>
          </ac:spMkLst>
        </pc:spChg>
      </pc:sldChg>
      <pc:sldChg chg="modSp mod">
        <pc:chgData name="Monica Caruntu" userId="0fc49e7b9c13d637" providerId="LiveId" clId="{F02F0808-BE2C-40B1-B157-B9FB7740AB1A}" dt="2023-01-05T20:57:12.654" v="1488" actId="20577"/>
        <pc:sldMkLst>
          <pc:docMk/>
          <pc:sldMk cId="0" sldId="277"/>
        </pc:sldMkLst>
        <pc:spChg chg="mod">
          <ac:chgData name="Monica Caruntu" userId="0fc49e7b9c13d637" providerId="LiveId" clId="{F02F0808-BE2C-40B1-B157-B9FB7740AB1A}" dt="2023-01-05T20:57:08.579" v="1487" actId="20577"/>
          <ac:spMkLst>
            <pc:docMk/>
            <pc:sldMk cId="0" sldId="277"/>
            <ac:spMk id="318" creationId="{00000000-0000-0000-0000-000000000000}"/>
          </ac:spMkLst>
        </pc:spChg>
        <pc:spChg chg="mod">
          <ac:chgData name="Monica Caruntu" userId="0fc49e7b9c13d637" providerId="LiveId" clId="{F02F0808-BE2C-40B1-B157-B9FB7740AB1A}" dt="2023-01-05T20:57:12.654" v="1488" actId="20577"/>
          <ac:spMkLst>
            <pc:docMk/>
            <pc:sldMk cId="0" sldId="277"/>
            <ac:spMk id="319"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7924800" cy="51593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10358438" y="0"/>
            <a:ext cx="7924800" cy="51593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771063"/>
            <a:ext cx="7924800" cy="51593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1: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p1: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0: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0" name="Google Shape;190;p10: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11: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1" name="Google Shape;201;p11: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2: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0" name="Google Shape;210;p12: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3: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9" name="Google Shape;219;p13: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4: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0" name="Google Shape;230;p14: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15: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1" name="Google Shape;241;p15: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2" name="Google Shape;242;p15:notes"/>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15</a:t>
            </a:fld>
            <a:endParaRPr>
              <a:solidFill>
                <a:srgbClr val="000000"/>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1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1" name="Google Shape;251;p1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17: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4" name="Google Shape;264;p17: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18: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3" name="Google Shape;273;p18: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19: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2" name="Google Shape;282;p19: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2: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2" name="Google Shape;112;p2: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20: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1" name="Google Shape;291;p20: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21: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2" name="Google Shape;302;p21: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22: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6" name="Google Shape;316;p22: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3: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9" name="Google Shape;129;p3: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4: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3" name="Google Shape;143;p4: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5: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0" name="Google Shape;150;p5: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7" name="Google Shape;157;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7: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7" name="Google Shape;167;p7: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8: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8: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9: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2" name="Google Shape;182;p9: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obj">
  <p:cSld name="OBJECT">
    <p:spTree>
      <p:nvGrpSpPr>
        <p:cNvPr id="1" name="Shape 18"/>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74"/>
        <p:cNvGrpSpPr/>
        <p:nvPr/>
      </p:nvGrpSpPr>
      <p:grpSpPr>
        <a:xfrm>
          <a:off x="0" y="0"/>
          <a:ext cx="0" cy="0"/>
          <a:chOff x="0" y="0"/>
          <a:chExt cx="0" cy="0"/>
        </a:xfrm>
      </p:grpSpPr>
      <p:sp>
        <p:nvSpPr>
          <p:cNvPr id="75" name="Google Shape;75;p36"/>
          <p:cNvSpPr txBox="1">
            <a:spLocks noGrp="1"/>
          </p:cNvSpPr>
          <p:nvPr>
            <p:ph type="title"/>
          </p:nvPr>
        </p:nvSpPr>
        <p:spPr>
          <a:xfrm>
            <a:off x="1260475" y="685800"/>
            <a:ext cx="5897563" cy="24003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6" name="Google Shape;76;p36"/>
          <p:cNvSpPr>
            <a:spLocks noGrp="1"/>
          </p:cNvSpPr>
          <p:nvPr>
            <p:ph type="pic" idx="2"/>
          </p:nvPr>
        </p:nvSpPr>
        <p:spPr>
          <a:xfrm>
            <a:off x="7775575" y="1481138"/>
            <a:ext cx="9258300" cy="7310437"/>
          </a:xfrm>
          <a:prstGeom prst="rect">
            <a:avLst/>
          </a:prstGeom>
          <a:noFill/>
          <a:ln>
            <a:noFill/>
          </a:ln>
        </p:spPr>
      </p:sp>
      <p:sp>
        <p:nvSpPr>
          <p:cNvPr id="77" name="Google Shape;77;p36"/>
          <p:cNvSpPr txBox="1">
            <a:spLocks noGrp="1"/>
          </p:cNvSpPr>
          <p:nvPr>
            <p:ph type="body" idx="1"/>
          </p:nvPr>
        </p:nvSpPr>
        <p:spPr>
          <a:xfrm>
            <a:off x="1260475" y="3086100"/>
            <a:ext cx="5897563" cy="571817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78" name="Google Shape;78;p36"/>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9" name="Google Shape;79;p36"/>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0" name="Google Shape;80;p36"/>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81"/>
        <p:cNvGrpSpPr/>
        <p:nvPr/>
      </p:nvGrpSpPr>
      <p:grpSpPr>
        <a:xfrm>
          <a:off x="0" y="0"/>
          <a:ext cx="0" cy="0"/>
          <a:chOff x="0" y="0"/>
          <a:chExt cx="0" cy="0"/>
        </a:xfrm>
      </p:grpSpPr>
      <p:sp>
        <p:nvSpPr>
          <p:cNvPr id="82" name="Google Shape;82;p37"/>
          <p:cNvSpPr txBox="1">
            <a:spLocks noGrp="1"/>
          </p:cNvSpPr>
          <p:nvPr>
            <p:ph type="title"/>
          </p:nvPr>
        </p:nvSpPr>
        <p:spPr>
          <a:xfrm>
            <a:off x="1257300"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3" name="Google Shape;83;p37"/>
          <p:cNvSpPr txBox="1">
            <a:spLocks noGrp="1"/>
          </p:cNvSpPr>
          <p:nvPr>
            <p:ph type="body" idx="1"/>
          </p:nvPr>
        </p:nvSpPr>
        <p:spPr>
          <a:xfrm rot="5400000">
            <a:off x="5880100" y="-1884362"/>
            <a:ext cx="6527800" cy="157734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4" name="Google Shape;84;p37"/>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5" name="Google Shape;85;p37"/>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6" name="Google Shape;86;p37"/>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87"/>
        <p:cNvGrpSpPr/>
        <p:nvPr/>
      </p:nvGrpSpPr>
      <p:grpSpPr>
        <a:xfrm>
          <a:off x="0" y="0"/>
          <a:ext cx="0" cy="0"/>
          <a:chOff x="0" y="0"/>
          <a:chExt cx="0" cy="0"/>
        </a:xfrm>
      </p:grpSpPr>
      <p:sp>
        <p:nvSpPr>
          <p:cNvPr id="88" name="Google Shape;88;p38"/>
          <p:cNvSpPr txBox="1">
            <a:spLocks noGrp="1"/>
          </p:cNvSpPr>
          <p:nvPr>
            <p:ph type="title"/>
          </p:nvPr>
        </p:nvSpPr>
        <p:spPr>
          <a:xfrm rot="5400000">
            <a:off x="10699750" y="2935288"/>
            <a:ext cx="8718550" cy="394335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9" name="Google Shape;89;p38"/>
          <p:cNvSpPr txBox="1">
            <a:spLocks noGrp="1"/>
          </p:cNvSpPr>
          <p:nvPr>
            <p:ph type="body" idx="1"/>
          </p:nvPr>
        </p:nvSpPr>
        <p:spPr>
          <a:xfrm rot="5400000">
            <a:off x="2736850" y="-931862"/>
            <a:ext cx="8718550" cy="1167765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0" name="Google Shape;90;p38"/>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1" name="Google Shape;91;p38"/>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2" name="Google Shape;92;p38"/>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obj">
  <p:cSld name="OBJECT">
    <p:spTree>
      <p:nvGrpSpPr>
        <p:cNvPr id="1" name="Shape 101"/>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24"/>
        <p:cNvGrpSpPr/>
        <p:nvPr/>
      </p:nvGrpSpPr>
      <p:grpSpPr>
        <a:xfrm>
          <a:off x="0" y="0"/>
          <a:ext cx="0" cy="0"/>
          <a:chOff x="0" y="0"/>
          <a:chExt cx="0" cy="0"/>
        </a:xfrm>
      </p:grpSpPr>
      <p:sp>
        <p:nvSpPr>
          <p:cNvPr id="25" name="Google Shape;25;p26"/>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6" name="Google Shape;26;p26"/>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7" name="Google Shape;27;p26"/>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28"/>
        <p:cNvGrpSpPr/>
        <p:nvPr/>
      </p:nvGrpSpPr>
      <p:grpSpPr>
        <a:xfrm>
          <a:off x="0" y="0"/>
          <a:ext cx="0" cy="0"/>
          <a:chOff x="0" y="0"/>
          <a:chExt cx="0" cy="0"/>
        </a:xfrm>
      </p:grpSpPr>
      <p:sp>
        <p:nvSpPr>
          <p:cNvPr id="29" name="Google Shape;29;p27"/>
          <p:cNvSpPr txBox="1">
            <a:spLocks noGrp="1"/>
          </p:cNvSpPr>
          <p:nvPr>
            <p:ph type="ctrTitle"/>
          </p:nvPr>
        </p:nvSpPr>
        <p:spPr>
          <a:xfrm>
            <a:off x="2286000" y="1684338"/>
            <a:ext cx="13716000" cy="3581400"/>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0" name="Google Shape;30;p27"/>
          <p:cNvSpPr txBox="1">
            <a:spLocks noGrp="1"/>
          </p:cNvSpPr>
          <p:nvPr>
            <p:ph type="subTitle" idx="1"/>
          </p:nvPr>
        </p:nvSpPr>
        <p:spPr>
          <a:xfrm>
            <a:off x="2286000" y="5403850"/>
            <a:ext cx="13716000" cy="2482850"/>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31" name="Google Shape;31;p27"/>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2" name="Google Shape;32;p27"/>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3" name="Google Shape;33;p27"/>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34"/>
        <p:cNvGrpSpPr/>
        <p:nvPr/>
      </p:nvGrpSpPr>
      <p:grpSpPr>
        <a:xfrm>
          <a:off x="0" y="0"/>
          <a:ext cx="0" cy="0"/>
          <a:chOff x="0" y="0"/>
          <a:chExt cx="0" cy="0"/>
        </a:xfrm>
      </p:grpSpPr>
      <p:sp>
        <p:nvSpPr>
          <p:cNvPr id="35" name="Google Shape;35;p30"/>
          <p:cNvSpPr txBox="1">
            <a:spLocks noGrp="1"/>
          </p:cNvSpPr>
          <p:nvPr>
            <p:ph type="title"/>
          </p:nvPr>
        </p:nvSpPr>
        <p:spPr>
          <a:xfrm>
            <a:off x="1257300"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6" name="Google Shape;36;p30"/>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7" name="Google Shape;37;p30"/>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8" name="Google Shape;38;p30"/>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39"/>
        <p:cNvGrpSpPr/>
        <p:nvPr/>
      </p:nvGrpSpPr>
      <p:grpSpPr>
        <a:xfrm>
          <a:off x="0" y="0"/>
          <a:ext cx="0" cy="0"/>
          <a:chOff x="0" y="0"/>
          <a:chExt cx="0" cy="0"/>
        </a:xfrm>
      </p:grpSpPr>
      <p:sp>
        <p:nvSpPr>
          <p:cNvPr id="40" name="Google Shape;40;p31"/>
          <p:cNvSpPr txBox="1">
            <a:spLocks noGrp="1"/>
          </p:cNvSpPr>
          <p:nvPr>
            <p:ph type="title"/>
          </p:nvPr>
        </p:nvSpPr>
        <p:spPr>
          <a:xfrm>
            <a:off x="1257300"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1" name="Google Shape;41;p31"/>
          <p:cNvSpPr txBox="1">
            <a:spLocks noGrp="1"/>
          </p:cNvSpPr>
          <p:nvPr>
            <p:ph type="body" idx="1"/>
          </p:nvPr>
        </p:nvSpPr>
        <p:spPr>
          <a:xfrm>
            <a:off x="1257300" y="2738438"/>
            <a:ext cx="15773400" cy="65278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2" name="Google Shape;42;p31"/>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3" name="Google Shape;43;p31"/>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4" name="Google Shape;44;p31"/>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45"/>
        <p:cNvGrpSpPr/>
        <p:nvPr/>
      </p:nvGrpSpPr>
      <p:grpSpPr>
        <a:xfrm>
          <a:off x="0" y="0"/>
          <a:ext cx="0" cy="0"/>
          <a:chOff x="0" y="0"/>
          <a:chExt cx="0" cy="0"/>
        </a:xfrm>
      </p:grpSpPr>
      <p:sp>
        <p:nvSpPr>
          <p:cNvPr id="46" name="Google Shape;46;p32"/>
          <p:cNvSpPr txBox="1">
            <a:spLocks noGrp="1"/>
          </p:cNvSpPr>
          <p:nvPr>
            <p:ph type="title"/>
          </p:nvPr>
        </p:nvSpPr>
        <p:spPr>
          <a:xfrm>
            <a:off x="1247775" y="2565400"/>
            <a:ext cx="15773400" cy="4278313"/>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7" name="Google Shape;47;p32"/>
          <p:cNvSpPr txBox="1">
            <a:spLocks noGrp="1"/>
          </p:cNvSpPr>
          <p:nvPr>
            <p:ph type="body" idx="1"/>
          </p:nvPr>
        </p:nvSpPr>
        <p:spPr>
          <a:xfrm>
            <a:off x="1247775" y="6884988"/>
            <a:ext cx="15773400" cy="224948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48" name="Google Shape;48;p32"/>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9" name="Google Shape;49;p32"/>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0" name="Google Shape;50;p32"/>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51"/>
        <p:cNvGrpSpPr/>
        <p:nvPr/>
      </p:nvGrpSpPr>
      <p:grpSpPr>
        <a:xfrm>
          <a:off x="0" y="0"/>
          <a:ext cx="0" cy="0"/>
          <a:chOff x="0" y="0"/>
          <a:chExt cx="0" cy="0"/>
        </a:xfrm>
      </p:grpSpPr>
      <p:sp>
        <p:nvSpPr>
          <p:cNvPr id="52" name="Google Shape;52;p33"/>
          <p:cNvSpPr txBox="1">
            <a:spLocks noGrp="1"/>
          </p:cNvSpPr>
          <p:nvPr>
            <p:ph type="title"/>
          </p:nvPr>
        </p:nvSpPr>
        <p:spPr>
          <a:xfrm>
            <a:off x="1257300"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3" name="Google Shape;53;p33"/>
          <p:cNvSpPr txBox="1">
            <a:spLocks noGrp="1"/>
          </p:cNvSpPr>
          <p:nvPr>
            <p:ph type="body" idx="1"/>
          </p:nvPr>
        </p:nvSpPr>
        <p:spPr>
          <a:xfrm>
            <a:off x="1257300" y="2738438"/>
            <a:ext cx="7810500" cy="65278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4" name="Google Shape;54;p33"/>
          <p:cNvSpPr txBox="1">
            <a:spLocks noGrp="1"/>
          </p:cNvSpPr>
          <p:nvPr>
            <p:ph type="body" idx="2"/>
          </p:nvPr>
        </p:nvSpPr>
        <p:spPr>
          <a:xfrm>
            <a:off x="9220200" y="2738438"/>
            <a:ext cx="7810500" cy="65278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5" name="Google Shape;55;p33"/>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6" name="Google Shape;56;p33"/>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7" name="Google Shape;57;p33"/>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58"/>
        <p:cNvGrpSpPr/>
        <p:nvPr/>
      </p:nvGrpSpPr>
      <p:grpSpPr>
        <a:xfrm>
          <a:off x="0" y="0"/>
          <a:ext cx="0" cy="0"/>
          <a:chOff x="0" y="0"/>
          <a:chExt cx="0" cy="0"/>
        </a:xfrm>
      </p:grpSpPr>
      <p:sp>
        <p:nvSpPr>
          <p:cNvPr id="59" name="Google Shape;59;p34"/>
          <p:cNvSpPr txBox="1">
            <a:spLocks noGrp="1"/>
          </p:cNvSpPr>
          <p:nvPr>
            <p:ph type="title"/>
          </p:nvPr>
        </p:nvSpPr>
        <p:spPr>
          <a:xfrm>
            <a:off x="1260475"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0" name="Google Shape;60;p34"/>
          <p:cNvSpPr txBox="1">
            <a:spLocks noGrp="1"/>
          </p:cNvSpPr>
          <p:nvPr>
            <p:ph type="body" idx="1"/>
          </p:nvPr>
        </p:nvSpPr>
        <p:spPr>
          <a:xfrm>
            <a:off x="1260475" y="2522538"/>
            <a:ext cx="7735888" cy="1235075"/>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61" name="Google Shape;61;p34"/>
          <p:cNvSpPr txBox="1">
            <a:spLocks noGrp="1"/>
          </p:cNvSpPr>
          <p:nvPr>
            <p:ph type="body" idx="2"/>
          </p:nvPr>
        </p:nvSpPr>
        <p:spPr>
          <a:xfrm>
            <a:off x="1260475" y="3757613"/>
            <a:ext cx="7735888" cy="5527675"/>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2" name="Google Shape;62;p34"/>
          <p:cNvSpPr txBox="1">
            <a:spLocks noGrp="1"/>
          </p:cNvSpPr>
          <p:nvPr>
            <p:ph type="body" idx="3"/>
          </p:nvPr>
        </p:nvSpPr>
        <p:spPr>
          <a:xfrm>
            <a:off x="9258300" y="2522538"/>
            <a:ext cx="7775575" cy="1235075"/>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63" name="Google Shape;63;p34"/>
          <p:cNvSpPr txBox="1">
            <a:spLocks noGrp="1"/>
          </p:cNvSpPr>
          <p:nvPr>
            <p:ph type="body" idx="4"/>
          </p:nvPr>
        </p:nvSpPr>
        <p:spPr>
          <a:xfrm>
            <a:off x="9258300" y="3757613"/>
            <a:ext cx="7775575" cy="5527675"/>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4" name="Google Shape;64;p34"/>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5" name="Google Shape;65;p34"/>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6" name="Google Shape;66;p34"/>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67"/>
        <p:cNvGrpSpPr/>
        <p:nvPr/>
      </p:nvGrpSpPr>
      <p:grpSpPr>
        <a:xfrm>
          <a:off x="0" y="0"/>
          <a:ext cx="0" cy="0"/>
          <a:chOff x="0" y="0"/>
          <a:chExt cx="0" cy="0"/>
        </a:xfrm>
      </p:grpSpPr>
      <p:sp>
        <p:nvSpPr>
          <p:cNvPr id="68" name="Google Shape;68;p35"/>
          <p:cNvSpPr txBox="1">
            <a:spLocks noGrp="1"/>
          </p:cNvSpPr>
          <p:nvPr>
            <p:ph type="title"/>
          </p:nvPr>
        </p:nvSpPr>
        <p:spPr>
          <a:xfrm>
            <a:off x="1260475" y="685800"/>
            <a:ext cx="5897563" cy="24003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9" name="Google Shape;69;p35"/>
          <p:cNvSpPr txBox="1">
            <a:spLocks noGrp="1"/>
          </p:cNvSpPr>
          <p:nvPr>
            <p:ph type="body" idx="1"/>
          </p:nvPr>
        </p:nvSpPr>
        <p:spPr>
          <a:xfrm>
            <a:off x="7775575" y="1481138"/>
            <a:ext cx="9258300" cy="7310437"/>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0" name="Google Shape;70;p35"/>
          <p:cNvSpPr txBox="1">
            <a:spLocks noGrp="1"/>
          </p:cNvSpPr>
          <p:nvPr>
            <p:ph type="body" idx="2"/>
          </p:nvPr>
        </p:nvSpPr>
        <p:spPr>
          <a:xfrm>
            <a:off x="1260475" y="3086100"/>
            <a:ext cx="5897563" cy="571817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71" name="Google Shape;71;p35"/>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2" name="Google Shape;72;p35"/>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3" name="Google Shape;73;p35"/>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1.pn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13.xml"/><Relationship Id="rId5" Type="http://schemas.openxmlformats.org/officeDocument/2006/relationships/image" Target="../media/image3.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3"/>
          <p:cNvSpPr/>
          <p:nvPr/>
        </p:nvSpPr>
        <p:spPr>
          <a:xfrm>
            <a:off x="379" y="8907009"/>
            <a:ext cx="18287365" cy="1381125"/>
          </a:xfrm>
          <a:custGeom>
            <a:avLst/>
            <a:gdLst/>
            <a:ahLst/>
            <a:cxnLst/>
            <a:rect l="l" t="t" r="r" b="b"/>
            <a:pathLst>
              <a:path w="18287365" h="1381125" extrusionOk="0">
                <a:moveTo>
                  <a:pt x="18287242" y="1381125"/>
                </a:moveTo>
                <a:lnTo>
                  <a:pt x="0" y="1381125"/>
                </a:lnTo>
                <a:lnTo>
                  <a:pt x="0" y="0"/>
                </a:lnTo>
                <a:lnTo>
                  <a:pt x="18287242" y="0"/>
                </a:lnTo>
                <a:lnTo>
                  <a:pt x="18287242" y="1381125"/>
                </a:lnTo>
                <a:close/>
              </a:path>
            </a:pathLst>
          </a:custGeom>
          <a:solidFill>
            <a:srgbClr val="AB79DB"/>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1" name="Google Shape;11;p23"/>
          <p:cNvPicPr preferRelativeResize="0"/>
          <p:nvPr/>
        </p:nvPicPr>
        <p:blipFill rotWithShape="1">
          <a:blip r:embed="rId3">
            <a:alphaModFix/>
          </a:blip>
          <a:srcRect/>
          <a:stretch/>
        </p:blipFill>
        <p:spPr>
          <a:xfrm>
            <a:off x="1057881" y="9265523"/>
            <a:ext cx="3152774" cy="666749"/>
          </a:xfrm>
          <a:prstGeom prst="rect">
            <a:avLst/>
          </a:prstGeom>
          <a:noFill/>
          <a:ln>
            <a:noFill/>
          </a:ln>
        </p:spPr>
      </p:pic>
      <p:pic>
        <p:nvPicPr>
          <p:cNvPr id="12" name="Google Shape;12;p23"/>
          <p:cNvPicPr preferRelativeResize="0"/>
          <p:nvPr/>
        </p:nvPicPr>
        <p:blipFill rotWithShape="1">
          <a:blip r:embed="rId4">
            <a:alphaModFix/>
          </a:blip>
          <a:srcRect/>
          <a:stretch/>
        </p:blipFill>
        <p:spPr>
          <a:xfrm>
            <a:off x="4876800" y="723900"/>
            <a:ext cx="8039099" cy="4524374"/>
          </a:xfrm>
          <a:prstGeom prst="rect">
            <a:avLst/>
          </a:prstGeom>
          <a:noFill/>
          <a:ln>
            <a:noFill/>
          </a:ln>
        </p:spPr>
      </p:pic>
      <p:pic>
        <p:nvPicPr>
          <p:cNvPr id="13" name="Google Shape;13;p23"/>
          <p:cNvPicPr preferRelativeResize="0"/>
          <p:nvPr/>
        </p:nvPicPr>
        <p:blipFill rotWithShape="1">
          <a:blip r:embed="rId5">
            <a:alphaModFix/>
          </a:blip>
          <a:srcRect/>
          <a:stretch/>
        </p:blipFill>
        <p:spPr>
          <a:xfrm>
            <a:off x="451137" y="8007589"/>
            <a:ext cx="581024" cy="581024"/>
          </a:xfrm>
          <a:prstGeom prst="rect">
            <a:avLst/>
          </a:prstGeom>
          <a:noFill/>
          <a:ln>
            <a:noFill/>
          </a:ln>
        </p:spPr>
      </p:pic>
      <p:pic>
        <p:nvPicPr>
          <p:cNvPr id="14" name="Google Shape;14;p23"/>
          <p:cNvPicPr preferRelativeResize="0"/>
          <p:nvPr/>
        </p:nvPicPr>
        <p:blipFill rotWithShape="1">
          <a:blip r:embed="rId5">
            <a:alphaModFix/>
          </a:blip>
          <a:srcRect/>
          <a:stretch/>
        </p:blipFill>
        <p:spPr>
          <a:xfrm>
            <a:off x="451137" y="7355968"/>
            <a:ext cx="581024" cy="581024"/>
          </a:xfrm>
          <a:prstGeom prst="rect">
            <a:avLst/>
          </a:prstGeom>
          <a:noFill/>
          <a:ln>
            <a:noFill/>
          </a:ln>
        </p:spPr>
      </p:pic>
      <p:pic>
        <p:nvPicPr>
          <p:cNvPr id="15" name="Google Shape;15;p23"/>
          <p:cNvPicPr preferRelativeResize="0"/>
          <p:nvPr/>
        </p:nvPicPr>
        <p:blipFill rotWithShape="1">
          <a:blip r:embed="rId5">
            <a:alphaModFix/>
          </a:blip>
          <a:srcRect/>
          <a:stretch/>
        </p:blipFill>
        <p:spPr>
          <a:xfrm>
            <a:off x="451137" y="6710436"/>
            <a:ext cx="581024" cy="581024"/>
          </a:xfrm>
          <a:prstGeom prst="rect">
            <a:avLst/>
          </a:prstGeom>
          <a:noFill/>
          <a:ln>
            <a:noFill/>
          </a:ln>
        </p:spPr>
      </p:pic>
      <p:sp>
        <p:nvSpPr>
          <p:cNvPr id="16" name="Google Shape;16;p23"/>
          <p:cNvSpPr txBox="1"/>
          <p:nvPr/>
        </p:nvSpPr>
        <p:spPr>
          <a:xfrm>
            <a:off x="8881981" y="4530662"/>
            <a:ext cx="2093595" cy="410209"/>
          </a:xfrm>
          <a:prstGeom prst="rect">
            <a:avLst/>
          </a:prstGeom>
          <a:noFill/>
          <a:ln>
            <a:noFill/>
          </a:ln>
        </p:spPr>
        <p:txBody>
          <a:bodyPr spcFirstLastPara="1" wrap="square" lIns="0" tIns="15875" rIns="0" bIns="0" anchor="t" anchorCtr="0">
            <a:spAutoFit/>
          </a:bodyPr>
          <a:lstStyle/>
          <a:p>
            <a:pPr marL="12700" marR="0" lvl="0" indent="0" algn="l" rtl="0">
              <a:lnSpc>
                <a:spcPct val="100000"/>
              </a:lnSpc>
              <a:spcBef>
                <a:spcPts val="0"/>
              </a:spcBef>
              <a:spcAft>
                <a:spcPts val="0"/>
              </a:spcAft>
              <a:buNone/>
            </a:pPr>
            <a:r>
              <a:rPr lang="en-US" sz="2500">
                <a:solidFill>
                  <a:schemeClr val="dk1"/>
                </a:solidFill>
                <a:latin typeface="Helvetica Neue"/>
                <a:ea typeface="Helvetica Neue"/>
                <a:cs typeface="Helvetica Neue"/>
                <a:sym typeface="Helvetica Neue"/>
              </a:rPr>
              <a:t>wideproject.eu</a:t>
            </a:r>
            <a:endParaRPr/>
          </a:p>
        </p:txBody>
      </p:sp>
      <p:sp>
        <p:nvSpPr>
          <p:cNvPr id="17" name="Google Shape;17;p23"/>
          <p:cNvSpPr txBox="1"/>
          <p:nvPr/>
        </p:nvSpPr>
        <p:spPr>
          <a:xfrm>
            <a:off x="4343400" y="9334500"/>
            <a:ext cx="12801600" cy="505523"/>
          </a:xfrm>
          <a:prstGeom prst="rect">
            <a:avLst/>
          </a:prstGeom>
          <a:noFill/>
          <a:ln>
            <a:noFill/>
          </a:ln>
        </p:spPr>
        <p:txBody>
          <a:bodyPr spcFirstLastPara="1" wrap="square" lIns="91425" tIns="45700" rIns="91425" bIns="45700" anchor="t" anchorCtr="0">
            <a:spAutoFit/>
          </a:bodyPr>
          <a:lstStyle/>
          <a:p>
            <a:pPr marL="12700" marR="0" lvl="0" indent="0" algn="just" rtl="0">
              <a:lnSpc>
                <a:spcPct val="100875"/>
              </a:lnSpc>
              <a:spcBef>
                <a:spcPts val="0"/>
              </a:spcBef>
              <a:spcAft>
                <a:spcPts val="0"/>
              </a:spcAft>
              <a:buNone/>
            </a:pPr>
            <a:r>
              <a:rPr lang="en-US" sz="1600">
                <a:solidFill>
                  <a:schemeClr val="dk1"/>
                </a:solidFill>
                <a:latin typeface="Calibri"/>
                <a:ea typeface="Calibri"/>
                <a:cs typeface="Calibri"/>
                <a:sym typeface="Calibri"/>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a:p>
        </p:txBody>
      </p: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
        <p:cNvGrpSpPr/>
        <p:nvPr/>
      </p:nvGrpSpPr>
      <p:grpSpPr>
        <a:xfrm>
          <a:off x="0" y="0"/>
          <a:ext cx="0" cy="0"/>
          <a:chOff x="0" y="0"/>
          <a:chExt cx="0" cy="0"/>
        </a:xfrm>
      </p:grpSpPr>
      <p:sp>
        <p:nvSpPr>
          <p:cNvPr id="20" name="Google Shape;20;p25"/>
          <p:cNvSpPr/>
          <p:nvPr/>
        </p:nvSpPr>
        <p:spPr>
          <a:xfrm>
            <a:off x="379" y="8907009"/>
            <a:ext cx="18287365" cy="1381125"/>
          </a:xfrm>
          <a:custGeom>
            <a:avLst/>
            <a:gdLst/>
            <a:ahLst/>
            <a:cxnLst/>
            <a:rect l="l" t="t" r="r" b="b"/>
            <a:pathLst>
              <a:path w="18287365" h="1381125" extrusionOk="0">
                <a:moveTo>
                  <a:pt x="18287242" y="1381125"/>
                </a:moveTo>
                <a:lnTo>
                  <a:pt x="0" y="1381125"/>
                </a:lnTo>
                <a:lnTo>
                  <a:pt x="0" y="0"/>
                </a:lnTo>
                <a:lnTo>
                  <a:pt x="18287242" y="0"/>
                </a:lnTo>
                <a:lnTo>
                  <a:pt x="18287242" y="1381125"/>
                </a:lnTo>
                <a:close/>
              </a:path>
            </a:pathLst>
          </a:custGeom>
          <a:solidFill>
            <a:srgbClr val="AB79DB"/>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1" name="Google Shape;21;p25"/>
          <p:cNvPicPr preferRelativeResize="0"/>
          <p:nvPr/>
        </p:nvPicPr>
        <p:blipFill rotWithShape="1">
          <a:blip r:embed="rId13">
            <a:alphaModFix/>
          </a:blip>
          <a:srcRect/>
          <a:stretch/>
        </p:blipFill>
        <p:spPr>
          <a:xfrm>
            <a:off x="1057881" y="9265523"/>
            <a:ext cx="3152774" cy="666749"/>
          </a:xfrm>
          <a:prstGeom prst="rect">
            <a:avLst/>
          </a:prstGeom>
          <a:noFill/>
          <a:ln>
            <a:noFill/>
          </a:ln>
        </p:spPr>
      </p:pic>
      <p:pic>
        <p:nvPicPr>
          <p:cNvPr id="22" name="Google Shape;22;p25"/>
          <p:cNvPicPr preferRelativeResize="0"/>
          <p:nvPr/>
        </p:nvPicPr>
        <p:blipFill rotWithShape="1">
          <a:blip r:embed="rId14">
            <a:alphaModFix/>
          </a:blip>
          <a:srcRect/>
          <a:stretch/>
        </p:blipFill>
        <p:spPr>
          <a:xfrm>
            <a:off x="14325600" y="190500"/>
            <a:ext cx="3789133" cy="2194867"/>
          </a:xfrm>
          <a:prstGeom prst="rect">
            <a:avLst/>
          </a:prstGeom>
          <a:noFill/>
          <a:ln>
            <a:noFill/>
          </a:ln>
        </p:spPr>
      </p:pic>
      <p:sp>
        <p:nvSpPr>
          <p:cNvPr id="23" name="Google Shape;23;p25"/>
          <p:cNvSpPr txBox="1"/>
          <p:nvPr/>
        </p:nvSpPr>
        <p:spPr>
          <a:xfrm>
            <a:off x="4343400" y="9334500"/>
            <a:ext cx="12801600" cy="505523"/>
          </a:xfrm>
          <a:prstGeom prst="rect">
            <a:avLst/>
          </a:prstGeom>
          <a:noFill/>
          <a:ln>
            <a:noFill/>
          </a:ln>
        </p:spPr>
        <p:txBody>
          <a:bodyPr spcFirstLastPara="1" wrap="square" lIns="91425" tIns="45700" rIns="91425" bIns="45700" anchor="t" anchorCtr="0">
            <a:spAutoFit/>
          </a:bodyPr>
          <a:lstStyle/>
          <a:p>
            <a:pPr marL="12700" marR="0" lvl="0" indent="0" algn="just" rtl="0">
              <a:lnSpc>
                <a:spcPct val="100875"/>
              </a:lnSpc>
              <a:spcBef>
                <a:spcPts val="0"/>
              </a:spcBef>
              <a:spcAft>
                <a:spcPts val="0"/>
              </a:spcAft>
              <a:buNone/>
            </a:pPr>
            <a:r>
              <a:rPr lang="en-US" sz="1600">
                <a:solidFill>
                  <a:schemeClr val="dk1"/>
                </a:solidFill>
                <a:latin typeface="Calibri"/>
                <a:ea typeface="Calibri"/>
                <a:cs typeface="Calibri"/>
                <a:sym typeface="Calibri"/>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3"/>
        <p:cNvGrpSpPr/>
        <p:nvPr/>
      </p:nvGrpSpPr>
      <p:grpSpPr>
        <a:xfrm>
          <a:off x="0" y="0"/>
          <a:ext cx="0" cy="0"/>
          <a:chOff x="0" y="0"/>
          <a:chExt cx="0" cy="0"/>
        </a:xfrm>
      </p:grpSpPr>
      <p:sp>
        <p:nvSpPr>
          <p:cNvPr id="94" name="Google Shape;94;p28"/>
          <p:cNvSpPr/>
          <p:nvPr/>
        </p:nvSpPr>
        <p:spPr>
          <a:xfrm>
            <a:off x="379" y="8907009"/>
            <a:ext cx="18287365" cy="1381125"/>
          </a:xfrm>
          <a:custGeom>
            <a:avLst/>
            <a:gdLst/>
            <a:ahLst/>
            <a:cxnLst/>
            <a:rect l="l" t="t" r="r" b="b"/>
            <a:pathLst>
              <a:path w="18287365" h="1381125" extrusionOk="0">
                <a:moveTo>
                  <a:pt x="18287242" y="1381125"/>
                </a:moveTo>
                <a:lnTo>
                  <a:pt x="0" y="1381125"/>
                </a:lnTo>
                <a:lnTo>
                  <a:pt x="0" y="0"/>
                </a:lnTo>
                <a:lnTo>
                  <a:pt x="18287242" y="0"/>
                </a:lnTo>
                <a:lnTo>
                  <a:pt x="18287242" y="1381125"/>
                </a:lnTo>
                <a:close/>
              </a:path>
            </a:pathLst>
          </a:custGeom>
          <a:solidFill>
            <a:srgbClr val="AB79DB"/>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95" name="Google Shape;95;p28"/>
          <p:cNvPicPr preferRelativeResize="0"/>
          <p:nvPr/>
        </p:nvPicPr>
        <p:blipFill rotWithShape="1">
          <a:blip r:embed="rId3">
            <a:alphaModFix/>
          </a:blip>
          <a:srcRect/>
          <a:stretch/>
        </p:blipFill>
        <p:spPr>
          <a:xfrm>
            <a:off x="1057881" y="9265523"/>
            <a:ext cx="3152774" cy="666749"/>
          </a:xfrm>
          <a:prstGeom prst="rect">
            <a:avLst/>
          </a:prstGeom>
          <a:noFill/>
          <a:ln>
            <a:noFill/>
          </a:ln>
        </p:spPr>
      </p:pic>
      <p:pic>
        <p:nvPicPr>
          <p:cNvPr id="96" name="Google Shape;96;p28"/>
          <p:cNvPicPr preferRelativeResize="0"/>
          <p:nvPr/>
        </p:nvPicPr>
        <p:blipFill rotWithShape="1">
          <a:blip r:embed="rId4">
            <a:alphaModFix/>
          </a:blip>
          <a:srcRect/>
          <a:stretch/>
        </p:blipFill>
        <p:spPr>
          <a:xfrm>
            <a:off x="14325600" y="190500"/>
            <a:ext cx="3789133" cy="2194867"/>
          </a:xfrm>
          <a:prstGeom prst="rect">
            <a:avLst/>
          </a:prstGeom>
          <a:noFill/>
          <a:ln>
            <a:noFill/>
          </a:ln>
        </p:spPr>
      </p:pic>
      <p:pic>
        <p:nvPicPr>
          <p:cNvPr id="97" name="Google Shape;97;p28"/>
          <p:cNvPicPr preferRelativeResize="0"/>
          <p:nvPr/>
        </p:nvPicPr>
        <p:blipFill rotWithShape="1">
          <a:blip r:embed="rId5">
            <a:alphaModFix/>
          </a:blip>
          <a:srcRect/>
          <a:stretch/>
        </p:blipFill>
        <p:spPr>
          <a:xfrm>
            <a:off x="451137" y="8007589"/>
            <a:ext cx="581024" cy="581024"/>
          </a:xfrm>
          <a:prstGeom prst="rect">
            <a:avLst/>
          </a:prstGeom>
          <a:noFill/>
          <a:ln>
            <a:noFill/>
          </a:ln>
        </p:spPr>
      </p:pic>
      <p:pic>
        <p:nvPicPr>
          <p:cNvPr id="98" name="Google Shape;98;p28"/>
          <p:cNvPicPr preferRelativeResize="0"/>
          <p:nvPr/>
        </p:nvPicPr>
        <p:blipFill rotWithShape="1">
          <a:blip r:embed="rId5">
            <a:alphaModFix/>
          </a:blip>
          <a:srcRect/>
          <a:stretch/>
        </p:blipFill>
        <p:spPr>
          <a:xfrm>
            <a:off x="451137" y="7355968"/>
            <a:ext cx="581024" cy="581024"/>
          </a:xfrm>
          <a:prstGeom prst="rect">
            <a:avLst/>
          </a:prstGeom>
          <a:noFill/>
          <a:ln>
            <a:noFill/>
          </a:ln>
        </p:spPr>
      </p:pic>
      <p:pic>
        <p:nvPicPr>
          <p:cNvPr id="99" name="Google Shape;99;p28"/>
          <p:cNvPicPr preferRelativeResize="0"/>
          <p:nvPr/>
        </p:nvPicPr>
        <p:blipFill rotWithShape="1">
          <a:blip r:embed="rId5">
            <a:alphaModFix/>
          </a:blip>
          <a:srcRect/>
          <a:stretch/>
        </p:blipFill>
        <p:spPr>
          <a:xfrm>
            <a:off x="451137" y="6710436"/>
            <a:ext cx="581024" cy="581024"/>
          </a:xfrm>
          <a:prstGeom prst="rect">
            <a:avLst/>
          </a:prstGeom>
          <a:noFill/>
          <a:ln>
            <a:noFill/>
          </a:ln>
        </p:spPr>
      </p:pic>
      <p:sp>
        <p:nvSpPr>
          <p:cNvPr id="100" name="Google Shape;100;p28"/>
          <p:cNvSpPr txBox="1"/>
          <p:nvPr/>
        </p:nvSpPr>
        <p:spPr>
          <a:xfrm>
            <a:off x="4343400" y="9334500"/>
            <a:ext cx="12801600" cy="505523"/>
          </a:xfrm>
          <a:prstGeom prst="rect">
            <a:avLst/>
          </a:prstGeom>
          <a:noFill/>
          <a:ln>
            <a:noFill/>
          </a:ln>
        </p:spPr>
        <p:txBody>
          <a:bodyPr spcFirstLastPara="1" wrap="square" lIns="91425" tIns="45700" rIns="91425" bIns="45700" anchor="t" anchorCtr="0">
            <a:spAutoFit/>
          </a:bodyPr>
          <a:lstStyle/>
          <a:p>
            <a:pPr marL="12700" marR="0" lvl="0" indent="0" algn="just" rtl="0">
              <a:lnSpc>
                <a:spcPct val="100875"/>
              </a:lnSpc>
              <a:spcBef>
                <a:spcPts val="0"/>
              </a:spcBef>
              <a:spcAft>
                <a:spcPts val="0"/>
              </a:spcAft>
              <a:buNone/>
            </a:pPr>
            <a:r>
              <a:rPr lang="en-US" sz="1600">
                <a:solidFill>
                  <a:schemeClr val="dk1"/>
                </a:solidFill>
                <a:latin typeface="Calibri"/>
                <a:ea typeface="Calibri"/>
                <a:cs typeface="Calibri"/>
                <a:sym typeface="Calibri"/>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a:p>
        </p:txBody>
      </p:sp>
    </p:spTree>
  </p:cSld>
  <p:clrMap bg1="lt1" tx1="dk1" bg2="dk2" tx2="lt2" accent1="accent1" accent2="accent2" accent3="accent3" accent4="accent4" accent5="accent5" accent6="accent6" hlink="hlink" folHlink="folHlink"/>
  <p:sldLayoutIdLst>
    <p:sldLayoutId id="214748366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8" Type="http://schemas.openxmlformats.org/officeDocument/2006/relationships/hyperlink" Target="https://sifted.eu/articles/female-angel-investors-europe/" TargetMode="External"/><Relationship Id="rId3" Type="http://schemas.openxmlformats.org/officeDocument/2006/relationships/hyperlink" Target="https://www.crunchbase.com/" TargetMode="External"/><Relationship Id="rId7" Type="http://schemas.openxmlformats.org/officeDocument/2006/relationships/hyperlink" Target="https://www.eu-startups.com/2017/12/top-40-business-angels-that-are-rocking-europe-and-help-startups-grow/" TargetMode="External"/><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hyperlink" Target="https://fundersclub.com/" TargetMode="External"/><Relationship Id="rId11" Type="http://schemas.openxmlformats.org/officeDocument/2006/relationships/hyperlink" Target="https://wegate.eu/" TargetMode="External"/><Relationship Id="rId5" Type="http://schemas.openxmlformats.org/officeDocument/2006/relationships/hyperlink" Target="https://www.seedinvest.com/" TargetMode="External"/><Relationship Id="rId10" Type="http://schemas.openxmlformats.org/officeDocument/2006/relationships/hyperlink" Target="https://www.facebook.com/pages/category/Community-Organization/EEN-Women-Entrepreneurship-Sector-Group-178564092786520/" TargetMode="External"/><Relationship Id="rId4" Type="http://schemas.openxmlformats.org/officeDocument/2006/relationships/hyperlink" Target="https://www.angellist.com/" TargetMode="External"/><Relationship Id="rId9" Type="http://schemas.openxmlformats.org/officeDocument/2006/relationships/hyperlink" Target="https://www.businessangelseurope.com/wa4e"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egate.eu/start/financing-funding" TargetMode="External"/><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hyperlink" Target="https://wegate.eu/start/starting-business"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eismea.ec.europa.eu/programmes/european-innovation-ecosystems/women-techeu_en#funding-opportunities" TargetMode="External"/><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hyperlink" Target="https://eic.ec.europa.eu/eic-funding-opportunities/eic-accelerator_en" TargetMode="External"/><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hyperlink" Target="https://europa.eu/youreurope/business/finance-funding/getting-funding/access-finance/search/en/financial-intermediaries?shs_term_node_tid_depth=795"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6.jp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106" name="Google Shape;106;p1"/>
          <p:cNvPicPr preferRelativeResize="0"/>
          <p:nvPr/>
        </p:nvPicPr>
        <p:blipFill rotWithShape="1">
          <a:blip r:embed="rId3">
            <a:alphaModFix/>
          </a:blip>
          <a:srcRect/>
          <a:stretch/>
        </p:blipFill>
        <p:spPr>
          <a:xfrm>
            <a:off x="451137" y="8007589"/>
            <a:ext cx="581024" cy="581024"/>
          </a:xfrm>
          <a:prstGeom prst="rect">
            <a:avLst/>
          </a:prstGeom>
          <a:noFill/>
          <a:ln>
            <a:noFill/>
          </a:ln>
        </p:spPr>
      </p:pic>
      <p:pic>
        <p:nvPicPr>
          <p:cNvPr id="107" name="Google Shape;107;p1"/>
          <p:cNvPicPr preferRelativeResize="0"/>
          <p:nvPr/>
        </p:nvPicPr>
        <p:blipFill rotWithShape="1">
          <a:blip r:embed="rId3">
            <a:alphaModFix/>
          </a:blip>
          <a:srcRect/>
          <a:stretch/>
        </p:blipFill>
        <p:spPr>
          <a:xfrm>
            <a:off x="451137" y="7355968"/>
            <a:ext cx="581024" cy="581024"/>
          </a:xfrm>
          <a:prstGeom prst="rect">
            <a:avLst/>
          </a:prstGeom>
          <a:noFill/>
          <a:ln>
            <a:noFill/>
          </a:ln>
        </p:spPr>
      </p:pic>
      <p:pic>
        <p:nvPicPr>
          <p:cNvPr id="108" name="Google Shape;108;p1"/>
          <p:cNvPicPr preferRelativeResize="0"/>
          <p:nvPr/>
        </p:nvPicPr>
        <p:blipFill rotWithShape="1">
          <a:blip r:embed="rId3">
            <a:alphaModFix/>
          </a:blip>
          <a:srcRect/>
          <a:stretch/>
        </p:blipFill>
        <p:spPr>
          <a:xfrm>
            <a:off x="451137" y="6710436"/>
            <a:ext cx="581024" cy="581024"/>
          </a:xfrm>
          <a:prstGeom prst="rect">
            <a:avLst/>
          </a:prstGeom>
          <a:noFill/>
          <a:ln>
            <a:noFill/>
          </a:ln>
        </p:spPr>
      </p:pic>
      <p:sp>
        <p:nvSpPr>
          <p:cNvPr id="109" name="Google Shape;109;p1"/>
          <p:cNvSpPr txBox="1"/>
          <p:nvPr/>
        </p:nvSpPr>
        <p:spPr>
          <a:xfrm>
            <a:off x="3238500" y="5448300"/>
            <a:ext cx="11811000" cy="2839239"/>
          </a:xfrm>
          <a:prstGeom prst="rect">
            <a:avLst/>
          </a:prstGeom>
          <a:noFill/>
          <a:ln>
            <a:noFill/>
          </a:ln>
        </p:spPr>
        <p:txBody>
          <a:bodyPr spcFirstLastPara="1" wrap="square" lIns="91425" tIns="45700" rIns="91425" bIns="45700" anchor="t" anchorCtr="0">
            <a:spAutoFit/>
          </a:bodyPr>
          <a:lstStyle/>
          <a:p>
            <a:pPr marL="12700" marR="0" lvl="0" indent="0" algn="ctr" rtl="0">
              <a:lnSpc>
                <a:spcPct val="100000"/>
              </a:lnSpc>
              <a:spcBef>
                <a:spcPts val="0"/>
              </a:spcBef>
              <a:spcAft>
                <a:spcPts val="0"/>
              </a:spcAft>
              <a:buNone/>
            </a:pPr>
            <a:r>
              <a:rPr lang="ro-RO" sz="4400" b="1" dirty="0">
                <a:solidFill>
                  <a:schemeClr val="dk1"/>
                </a:solidFill>
                <a:latin typeface="Calibri"/>
                <a:ea typeface="Calibri"/>
                <a:cs typeface="Calibri"/>
                <a:sym typeface="Calibri"/>
              </a:rPr>
              <a:t>ACCESUL LA FINANȚE</a:t>
            </a:r>
            <a:endParaRPr sz="4400" b="1" dirty="0">
              <a:solidFill>
                <a:schemeClr val="dk1"/>
              </a:solidFill>
              <a:latin typeface="Calibri"/>
              <a:ea typeface="Calibri"/>
              <a:cs typeface="Calibri"/>
              <a:sym typeface="Calibri"/>
            </a:endParaRPr>
          </a:p>
          <a:p>
            <a:pPr marL="12700" marR="0" lvl="0" indent="0" algn="ctr" rtl="0">
              <a:lnSpc>
                <a:spcPct val="100000"/>
              </a:lnSpc>
              <a:spcBef>
                <a:spcPts val="100"/>
              </a:spcBef>
              <a:spcAft>
                <a:spcPts val="0"/>
              </a:spcAft>
              <a:buNone/>
            </a:pPr>
            <a:endParaRPr sz="4400" b="1" dirty="0">
              <a:solidFill>
                <a:schemeClr val="dk1"/>
              </a:solidFill>
              <a:latin typeface="Calibri"/>
              <a:ea typeface="Calibri"/>
              <a:cs typeface="Calibri"/>
              <a:sym typeface="Calibri"/>
            </a:endParaRPr>
          </a:p>
          <a:p>
            <a:pPr marL="12700" marR="0" lvl="0" indent="0" algn="ctr" rtl="0">
              <a:lnSpc>
                <a:spcPct val="100000"/>
              </a:lnSpc>
              <a:spcBef>
                <a:spcPts val="100"/>
              </a:spcBef>
              <a:spcAft>
                <a:spcPts val="0"/>
              </a:spcAft>
              <a:buNone/>
            </a:pPr>
            <a:r>
              <a:rPr lang="en-US" sz="4400" dirty="0">
                <a:solidFill>
                  <a:schemeClr val="dk1"/>
                </a:solidFill>
                <a:latin typeface="Calibri"/>
                <a:ea typeface="Calibri"/>
                <a:cs typeface="Calibri"/>
                <a:sym typeface="Calibri"/>
              </a:rPr>
              <a:t>Part</a:t>
            </a:r>
            <a:r>
              <a:rPr lang="ro-RO" sz="4400" dirty="0">
                <a:solidFill>
                  <a:schemeClr val="dk1"/>
                </a:solidFill>
                <a:latin typeface="Calibri"/>
                <a:ea typeface="Calibri"/>
                <a:cs typeface="Calibri"/>
                <a:sym typeface="Calibri"/>
              </a:rPr>
              <a:t>e</a:t>
            </a:r>
            <a:r>
              <a:rPr lang="en-US" sz="4400" dirty="0" err="1">
                <a:solidFill>
                  <a:schemeClr val="dk1"/>
                </a:solidFill>
                <a:latin typeface="Calibri"/>
                <a:ea typeface="Calibri"/>
                <a:cs typeface="Calibri"/>
                <a:sym typeface="Calibri"/>
              </a:rPr>
              <a:t>ner</a:t>
            </a:r>
            <a:r>
              <a:rPr lang="en-US" sz="4400" dirty="0">
                <a:solidFill>
                  <a:schemeClr val="dk1"/>
                </a:solidFill>
                <a:latin typeface="Calibri"/>
                <a:ea typeface="Calibri"/>
                <a:cs typeface="Calibri"/>
                <a:sym typeface="Calibri"/>
              </a:rPr>
              <a:t>: CDI </a:t>
            </a:r>
            <a:r>
              <a:rPr lang="ro-RO" sz="4400" dirty="0">
                <a:solidFill>
                  <a:schemeClr val="dk1"/>
                </a:solidFill>
                <a:latin typeface="Calibri"/>
                <a:ea typeface="Calibri"/>
                <a:cs typeface="Calibri"/>
                <a:sym typeface="Calibri"/>
              </a:rPr>
              <a:t>și</a:t>
            </a:r>
            <a:r>
              <a:rPr lang="en-US" sz="4400" dirty="0">
                <a:solidFill>
                  <a:schemeClr val="dk1"/>
                </a:solidFill>
                <a:latin typeface="Calibri"/>
                <a:ea typeface="Calibri"/>
                <a:cs typeface="Calibri"/>
                <a:sym typeface="Calibri"/>
              </a:rPr>
              <a:t> IHF</a:t>
            </a:r>
            <a:endParaRPr sz="4400" dirty="0">
              <a:solidFill>
                <a:schemeClr val="dk1"/>
              </a:solidFill>
              <a:latin typeface="Calibri"/>
              <a:ea typeface="Calibri"/>
              <a:cs typeface="Calibri"/>
              <a:sym typeface="Calibri"/>
            </a:endParaRPr>
          </a:p>
          <a:p>
            <a:pPr marL="12700" marR="0" lvl="0" indent="0" algn="l" rtl="0">
              <a:lnSpc>
                <a:spcPct val="100000"/>
              </a:lnSpc>
              <a:spcBef>
                <a:spcPts val="100"/>
              </a:spcBef>
              <a:spcAft>
                <a:spcPts val="0"/>
              </a:spcAft>
              <a:buNone/>
            </a:pPr>
            <a:endParaRPr sz="4400" b="1" dirty="0">
              <a:solidFill>
                <a:schemeClr val="dk1"/>
              </a:solidFill>
              <a:latin typeface="Helvetica Neue"/>
              <a:ea typeface="Helvetica Neue"/>
              <a:cs typeface="Helvetica Neue"/>
              <a:sym typeface="Helvetica Neue"/>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10"/>
          <p:cNvSpPr txBox="1"/>
          <p:nvPr/>
        </p:nvSpPr>
        <p:spPr>
          <a:xfrm>
            <a:off x="533400" y="571500"/>
            <a:ext cx="12496800" cy="13233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a:solidFill>
                  <a:srgbClr val="FD4FB4"/>
                </a:solidFill>
                <a:latin typeface="Calibri"/>
                <a:ea typeface="Calibri"/>
                <a:cs typeface="Calibri"/>
                <a:sym typeface="Calibri"/>
              </a:rPr>
              <a:t>1. </a:t>
            </a:r>
            <a:r>
              <a:rPr kumimoji="0" lang="ro-RO" sz="4000" b="1" i="0" u="none" strike="noStrike" kern="0" cap="none" spc="0" normalizeH="0" baseline="0" noProof="0" dirty="0">
                <a:ln>
                  <a:noFill/>
                </a:ln>
                <a:solidFill>
                  <a:srgbClr val="FD4FB4"/>
                </a:solidFill>
                <a:effectLst/>
                <a:uLnTx/>
                <a:uFillTx/>
                <a:latin typeface="Calibri"/>
                <a:ea typeface="Calibri"/>
                <a:cs typeface="Calibri"/>
                <a:sym typeface="Calibri"/>
              </a:rPr>
              <a:t>Educație financiară</a:t>
            </a:r>
            <a:r>
              <a:rPr lang="en-US" sz="4000" b="1" i="1" dirty="0">
                <a:solidFill>
                  <a:srgbClr val="FD4FB4"/>
                </a:solidFill>
                <a:latin typeface="Calibri"/>
                <a:ea typeface="Calibri"/>
                <a:cs typeface="Calibri"/>
                <a:sym typeface="Calibri"/>
              </a:rPr>
              <a:t>– </a:t>
            </a:r>
            <a:r>
              <a:rPr lang="ro-RO" sz="4000" b="1" i="1" dirty="0">
                <a:solidFill>
                  <a:srgbClr val="FD4FB4"/>
                </a:solidFill>
                <a:latin typeface="Calibri"/>
                <a:ea typeface="Calibri"/>
                <a:cs typeface="Calibri"/>
                <a:sym typeface="Calibri"/>
              </a:rPr>
              <a:t>Finanțarea prin îndatorare </a:t>
            </a:r>
            <a:r>
              <a:rPr lang="en-US" sz="4000" b="1" i="1" dirty="0">
                <a:solidFill>
                  <a:srgbClr val="FD4FB4"/>
                </a:solidFill>
                <a:latin typeface="Calibri"/>
                <a:ea typeface="Calibri"/>
                <a:cs typeface="Calibri"/>
                <a:sym typeface="Calibri"/>
              </a:rPr>
              <a:t>vs </a:t>
            </a:r>
            <a:r>
              <a:rPr lang="ro-RO" sz="4000" b="1" i="1" dirty="0" err="1">
                <a:solidFill>
                  <a:srgbClr val="FD4FB4"/>
                </a:solidFill>
                <a:latin typeface="Calibri"/>
                <a:ea typeface="Calibri"/>
                <a:cs typeface="Calibri"/>
                <a:sym typeface="Calibri"/>
              </a:rPr>
              <a:t>Finantarea</a:t>
            </a:r>
            <a:r>
              <a:rPr lang="ro-RO" sz="4000" b="1" i="1" dirty="0">
                <a:solidFill>
                  <a:srgbClr val="FD4FB4"/>
                </a:solidFill>
                <a:latin typeface="Calibri"/>
                <a:ea typeface="Calibri"/>
                <a:cs typeface="Calibri"/>
                <a:sym typeface="Calibri"/>
              </a:rPr>
              <a:t> prin vânzarea acțiunilor</a:t>
            </a:r>
            <a:endParaRPr sz="4000" b="1" i="1" dirty="0">
              <a:solidFill>
                <a:srgbClr val="FD4FB4"/>
              </a:solidFill>
              <a:latin typeface="Calibri"/>
              <a:ea typeface="Calibri"/>
              <a:cs typeface="Calibri"/>
              <a:sym typeface="Calibri"/>
            </a:endParaRPr>
          </a:p>
        </p:txBody>
      </p:sp>
      <p:sp>
        <p:nvSpPr>
          <p:cNvPr id="193" name="Google Shape;193;p10"/>
          <p:cNvSpPr/>
          <p:nvPr/>
        </p:nvSpPr>
        <p:spPr>
          <a:xfrm>
            <a:off x="555008" y="1714500"/>
            <a:ext cx="13999191" cy="1138733"/>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dirty="0">
                <a:solidFill>
                  <a:srgbClr val="1B1B1F"/>
                </a:solidFill>
                <a:latin typeface="Calibri"/>
                <a:ea typeface="Calibri"/>
                <a:cs typeface="Calibri"/>
                <a:sym typeface="Calibri"/>
              </a:rPr>
              <a:t> </a:t>
            </a:r>
            <a:r>
              <a:rPr lang="en-US" sz="2800" dirty="0">
                <a:solidFill>
                  <a:srgbClr val="000000"/>
                </a:solidFill>
                <a:latin typeface="Calibri"/>
                <a:ea typeface="Calibri"/>
                <a:cs typeface="Calibri"/>
                <a:sym typeface="Calibri"/>
              </a:rPr>
              <a:t>O </a:t>
            </a:r>
            <a:r>
              <a:rPr lang="en-US" sz="2800" dirty="0" err="1">
                <a:solidFill>
                  <a:srgbClr val="000000"/>
                </a:solidFill>
                <a:latin typeface="Calibri"/>
                <a:ea typeface="Calibri"/>
                <a:cs typeface="Calibri"/>
                <a:sym typeface="Calibri"/>
              </a:rPr>
              <a:t>companie</a:t>
            </a:r>
            <a:r>
              <a:rPr lang="en-US" sz="2800" dirty="0">
                <a:solidFill>
                  <a:srgbClr val="000000"/>
                </a:solidFill>
                <a:latin typeface="Calibri"/>
                <a:ea typeface="Calibri"/>
                <a:cs typeface="Calibri"/>
                <a:sym typeface="Calibri"/>
              </a:rPr>
              <a:t> </a:t>
            </a:r>
            <a:r>
              <a:rPr lang="en-US" sz="2800" dirty="0" err="1">
                <a:solidFill>
                  <a:srgbClr val="000000"/>
                </a:solidFill>
                <a:latin typeface="Calibri"/>
                <a:ea typeface="Calibri"/>
                <a:cs typeface="Calibri"/>
                <a:sym typeface="Calibri"/>
              </a:rPr>
              <a:t>își</a:t>
            </a:r>
            <a:r>
              <a:rPr lang="en-US" sz="2800" dirty="0">
                <a:solidFill>
                  <a:srgbClr val="000000"/>
                </a:solidFill>
                <a:latin typeface="Calibri"/>
                <a:ea typeface="Calibri"/>
                <a:cs typeface="Calibri"/>
                <a:sym typeface="Calibri"/>
              </a:rPr>
              <a:t> </a:t>
            </a:r>
            <a:r>
              <a:rPr lang="en-US" sz="2800" dirty="0" err="1">
                <a:solidFill>
                  <a:srgbClr val="000000"/>
                </a:solidFill>
                <a:latin typeface="Calibri"/>
                <a:ea typeface="Calibri"/>
                <a:cs typeface="Calibri"/>
                <a:sym typeface="Calibri"/>
              </a:rPr>
              <a:t>finanțează</a:t>
            </a:r>
            <a:r>
              <a:rPr lang="en-US" sz="2800" dirty="0">
                <a:solidFill>
                  <a:srgbClr val="000000"/>
                </a:solidFill>
                <a:latin typeface="Calibri"/>
                <a:ea typeface="Calibri"/>
                <a:cs typeface="Calibri"/>
                <a:sym typeface="Calibri"/>
              </a:rPr>
              <a:t> </a:t>
            </a:r>
            <a:r>
              <a:rPr lang="en-US" sz="2800" dirty="0" err="1">
                <a:solidFill>
                  <a:srgbClr val="000000"/>
                </a:solidFill>
                <a:latin typeface="Calibri"/>
                <a:ea typeface="Calibri"/>
                <a:cs typeface="Calibri"/>
                <a:sym typeface="Calibri"/>
              </a:rPr>
              <a:t>operațiunile</a:t>
            </a:r>
            <a:r>
              <a:rPr lang="en-US" sz="2800" dirty="0">
                <a:solidFill>
                  <a:srgbClr val="000000"/>
                </a:solidFill>
                <a:latin typeface="Calibri"/>
                <a:ea typeface="Calibri"/>
                <a:cs typeface="Calibri"/>
                <a:sym typeface="Calibri"/>
              </a:rPr>
              <a:t> </a:t>
            </a:r>
            <a:r>
              <a:rPr lang="en-US" sz="2800" dirty="0" err="1">
                <a:solidFill>
                  <a:srgbClr val="000000"/>
                </a:solidFill>
                <a:latin typeface="Calibri"/>
                <a:ea typeface="Calibri"/>
                <a:cs typeface="Calibri"/>
                <a:sym typeface="Calibri"/>
              </a:rPr>
              <a:t>prin</a:t>
            </a:r>
            <a:r>
              <a:rPr lang="en-US" sz="2800" dirty="0">
                <a:solidFill>
                  <a:srgbClr val="000000"/>
                </a:solidFill>
                <a:latin typeface="Calibri"/>
                <a:ea typeface="Calibri"/>
                <a:cs typeface="Calibri"/>
                <a:sym typeface="Calibri"/>
              </a:rPr>
              <a:t> </a:t>
            </a:r>
            <a:r>
              <a:rPr lang="en-US" sz="2800" dirty="0" err="1">
                <a:solidFill>
                  <a:srgbClr val="000000"/>
                </a:solidFill>
                <a:latin typeface="Calibri"/>
                <a:ea typeface="Calibri"/>
                <a:cs typeface="Calibri"/>
                <a:sym typeface="Calibri"/>
              </a:rPr>
              <a:t>două</a:t>
            </a:r>
            <a:r>
              <a:rPr lang="en-US" sz="2800" dirty="0">
                <a:solidFill>
                  <a:srgbClr val="000000"/>
                </a:solidFill>
                <a:latin typeface="Calibri"/>
                <a:ea typeface="Calibri"/>
                <a:cs typeface="Calibri"/>
                <a:sym typeface="Calibri"/>
              </a:rPr>
              <a:t> </a:t>
            </a:r>
            <a:r>
              <a:rPr lang="en-US" sz="2800" dirty="0" err="1">
                <a:solidFill>
                  <a:srgbClr val="000000"/>
                </a:solidFill>
                <a:latin typeface="Calibri"/>
                <a:ea typeface="Calibri"/>
                <a:cs typeface="Calibri"/>
                <a:sym typeface="Calibri"/>
              </a:rPr>
              <a:t>surse</a:t>
            </a:r>
            <a:r>
              <a:rPr lang="en-US" sz="2800" dirty="0">
                <a:solidFill>
                  <a:srgbClr val="000000"/>
                </a:solidFill>
                <a:latin typeface="Calibri"/>
                <a:ea typeface="Calibri"/>
                <a:cs typeface="Calibri"/>
                <a:sym typeface="Calibri"/>
              </a:rPr>
              <a:t> </a:t>
            </a:r>
            <a:r>
              <a:rPr lang="en-US" sz="2800" dirty="0" err="1">
                <a:solidFill>
                  <a:srgbClr val="000000"/>
                </a:solidFill>
                <a:latin typeface="Calibri"/>
                <a:ea typeface="Calibri"/>
                <a:cs typeface="Calibri"/>
                <a:sym typeface="Calibri"/>
              </a:rPr>
              <a:t>diferite</a:t>
            </a:r>
            <a:r>
              <a:rPr lang="en-US" sz="2800" dirty="0">
                <a:solidFill>
                  <a:srgbClr val="000000"/>
                </a:solidFill>
                <a:latin typeface="Calibri"/>
                <a:ea typeface="Calibri"/>
                <a:cs typeface="Calibri"/>
                <a:sym typeface="Calibri"/>
              </a:rPr>
              <a:t>.</a:t>
            </a:r>
            <a:endParaRPr sz="2400" dirty="0">
              <a:solidFill>
                <a:srgbClr val="000000"/>
              </a:solidFill>
              <a:latin typeface="Calibri"/>
              <a:ea typeface="Calibri"/>
              <a:cs typeface="Calibri"/>
              <a:sym typeface="Calibri"/>
            </a:endParaRPr>
          </a:p>
          <a:p>
            <a:pPr marL="0" marR="0" lvl="0" indent="0" algn="just" rtl="0">
              <a:spcBef>
                <a:spcPts val="0"/>
              </a:spcBef>
              <a:spcAft>
                <a:spcPts val="0"/>
              </a:spcAft>
              <a:buNone/>
            </a:pPr>
            <a:endParaRPr sz="1600" dirty="0">
              <a:solidFill>
                <a:srgbClr val="555555"/>
              </a:solidFill>
              <a:latin typeface="Arial"/>
              <a:ea typeface="Arial"/>
              <a:cs typeface="Arial"/>
              <a:sym typeface="Arial"/>
            </a:endParaRPr>
          </a:p>
          <a:p>
            <a:pPr marL="0" marR="0" lvl="0" indent="0" algn="l" rtl="0">
              <a:spcBef>
                <a:spcPts val="0"/>
              </a:spcBef>
              <a:spcAft>
                <a:spcPts val="0"/>
              </a:spcAft>
              <a:buNone/>
            </a:pPr>
            <a:endParaRPr sz="2400" dirty="0">
              <a:solidFill>
                <a:schemeClr val="dk1"/>
              </a:solidFill>
              <a:latin typeface="Calibri"/>
              <a:ea typeface="Calibri"/>
              <a:cs typeface="Calibri"/>
              <a:sym typeface="Calibri"/>
            </a:endParaRPr>
          </a:p>
        </p:txBody>
      </p:sp>
      <p:graphicFrame>
        <p:nvGraphicFramePr>
          <p:cNvPr id="194" name="Google Shape;194;p10"/>
          <p:cNvGraphicFramePr/>
          <p:nvPr>
            <p:extLst>
              <p:ext uri="{D42A27DB-BD31-4B8C-83A1-F6EECF244321}">
                <p14:modId xmlns:p14="http://schemas.microsoft.com/office/powerpoint/2010/main" val="3350261418"/>
              </p:ext>
            </p:extLst>
          </p:nvPr>
        </p:nvGraphicFramePr>
        <p:xfrm>
          <a:off x="533400" y="2628900"/>
          <a:ext cx="17145000" cy="3276600"/>
        </p:xfrm>
        <a:graphic>
          <a:graphicData uri="http://schemas.openxmlformats.org/drawingml/2006/table">
            <a:tbl>
              <a:tblPr firstRow="1" bandRow="1">
                <a:noFill/>
                <a:tableStyleId>{1FF5C7AF-9B0F-4E0D-9C11-2F6CE36D9D76}</a:tableStyleId>
              </a:tblPr>
              <a:tblGrid>
                <a:gridCol w="8070225">
                  <a:extLst>
                    <a:ext uri="{9D8B030D-6E8A-4147-A177-3AD203B41FA5}">
                      <a16:colId xmlns:a16="http://schemas.microsoft.com/office/drawing/2014/main" val="20000"/>
                    </a:ext>
                  </a:extLst>
                </a:gridCol>
                <a:gridCol w="9074775">
                  <a:extLst>
                    <a:ext uri="{9D8B030D-6E8A-4147-A177-3AD203B41FA5}">
                      <a16:colId xmlns:a16="http://schemas.microsoft.com/office/drawing/2014/main" val="20001"/>
                    </a:ext>
                  </a:extLst>
                </a:gridCol>
              </a:tblGrid>
              <a:tr h="435175">
                <a:tc>
                  <a:txBody>
                    <a:bodyPr/>
                    <a:lstStyle/>
                    <a:p>
                      <a:pPr marL="0" marR="0" lvl="0" indent="0" algn="ctr" rtl="0">
                        <a:spcBef>
                          <a:spcPts val="0"/>
                        </a:spcBef>
                        <a:spcAft>
                          <a:spcPts val="0"/>
                        </a:spcAft>
                        <a:buNone/>
                      </a:pPr>
                      <a:r>
                        <a:rPr lang="ro-RO" sz="2000" u="none" strike="noStrike" cap="none" dirty="0">
                          <a:solidFill>
                            <a:schemeClr val="dk1"/>
                          </a:solidFill>
                        </a:rPr>
                        <a:t>FINANȚAREA PRIN ÎNDATORARE</a:t>
                      </a:r>
                      <a:endParaRPr dirty="0">
                        <a:solidFill>
                          <a:schemeClr val="dk1"/>
                        </a:solidFill>
                      </a:endParaRPr>
                    </a:p>
                  </a:txBody>
                  <a:tcPr marL="91450" marR="91450" marT="45725" marB="45725" anchor="ctr">
                    <a:lnL w="12700" cap="flat" cmpd="sng">
                      <a:solidFill>
                        <a:srgbClr val="AC7BDC"/>
                      </a:solidFill>
                      <a:prstDash val="solid"/>
                      <a:round/>
                      <a:headEnd type="none" w="sm" len="sm"/>
                      <a:tailEnd type="none" w="sm" len="sm"/>
                    </a:lnL>
                    <a:lnT w="12700" cap="flat" cmpd="sng">
                      <a:solidFill>
                        <a:srgbClr val="AC7BDC"/>
                      </a:solidFill>
                      <a:prstDash val="solid"/>
                      <a:round/>
                      <a:headEnd type="none" w="sm" len="sm"/>
                      <a:tailEnd type="none" w="sm" len="sm"/>
                    </a:lnT>
                    <a:solidFill>
                      <a:srgbClr val="AC7BDC"/>
                    </a:solidFill>
                  </a:tcPr>
                </a:tc>
                <a:tc>
                  <a:txBody>
                    <a:bodyPr/>
                    <a:lstStyle/>
                    <a:p>
                      <a:pPr marL="0" marR="0" lvl="0" indent="0" algn="ctr" rtl="0">
                        <a:spcBef>
                          <a:spcPts val="0"/>
                        </a:spcBef>
                        <a:spcAft>
                          <a:spcPts val="0"/>
                        </a:spcAft>
                        <a:buNone/>
                      </a:pPr>
                      <a:r>
                        <a:rPr lang="ro-RO" sz="2000" u="none" strike="noStrike" cap="none" dirty="0">
                          <a:solidFill>
                            <a:schemeClr val="dk1"/>
                          </a:solidFill>
                        </a:rPr>
                        <a:t>FINANȚAREA PRIN VÂNZAREA ACȚIUNILOR</a:t>
                      </a:r>
                      <a:endParaRPr sz="2000" u="none" strike="noStrike" cap="none" dirty="0">
                        <a:solidFill>
                          <a:schemeClr val="dk1"/>
                        </a:solidFill>
                      </a:endParaRPr>
                    </a:p>
                  </a:txBody>
                  <a:tcPr marL="91450" marR="91450" marT="45725" marB="45725" anchor="ctr">
                    <a:lnT w="12700" cap="flat" cmpd="sng">
                      <a:solidFill>
                        <a:srgbClr val="AC7BDC"/>
                      </a:solidFill>
                      <a:prstDash val="solid"/>
                      <a:round/>
                      <a:headEnd type="none" w="sm" len="sm"/>
                      <a:tailEnd type="none" w="sm" len="sm"/>
                    </a:lnT>
                    <a:solidFill>
                      <a:srgbClr val="AC7BDC"/>
                    </a:solidFill>
                  </a:tcPr>
                </a:tc>
                <a:extLst>
                  <a:ext uri="{0D108BD9-81ED-4DB2-BD59-A6C34878D82A}">
                    <a16:rowId xmlns:a16="http://schemas.microsoft.com/office/drawing/2014/main" val="10000"/>
                  </a:ext>
                </a:extLst>
              </a:tr>
              <a:tr h="2841425">
                <a:tc>
                  <a:txBody>
                    <a:bodyPr/>
                    <a:lstStyle/>
                    <a:p>
                      <a:pPr marL="342900" lvl="0" indent="-342900" fontAlgn="base">
                        <a:buClr>
                          <a:srgbClr val="000000"/>
                        </a:buClr>
                        <a:buSzPts val="1400"/>
                        <a:buFont typeface="Arial" panose="020B0604020202020204" pitchFamily="34" charset="0"/>
                        <a:buChar char="▪"/>
                      </a:pPr>
                      <a:r>
                        <a:rPr lang="en-US" sz="2400" u="none" strike="noStrike" dirty="0">
                          <a:effectLst/>
                          <a:latin typeface="Calibri" panose="020F0502020204030204" pitchFamily="34" charset="0"/>
                          <a:ea typeface="Calibri" panose="020F0502020204030204" pitchFamily="34" charset="0"/>
                          <a:cs typeface="Arial" panose="020B0604020202020204" pitchFamily="34" charset="0"/>
                        </a:rPr>
                        <a:t> </a:t>
                      </a:r>
                      <a:r>
                        <a:rPr lang="en-US" sz="2400" u="none" strike="noStrike" dirty="0" err="1">
                          <a:effectLst/>
                          <a:latin typeface="Calibri" panose="020F0502020204030204" pitchFamily="34" charset="0"/>
                          <a:ea typeface="Calibri" panose="020F0502020204030204" pitchFamily="34" charset="0"/>
                          <a:cs typeface="Arial" panose="020B0604020202020204" pitchFamily="34" charset="0"/>
                        </a:rPr>
                        <a:t>Împrumut</a:t>
                      </a:r>
                      <a:r>
                        <a:rPr lang="en-US" sz="2400" u="none" strike="noStrike" dirty="0">
                          <a:effectLst/>
                          <a:latin typeface="Calibri" panose="020F0502020204030204" pitchFamily="34" charset="0"/>
                          <a:ea typeface="Calibri" panose="020F0502020204030204" pitchFamily="34" charset="0"/>
                          <a:cs typeface="Arial" panose="020B0604020202020204" pitchFamily="34" charset="0"/>
                        </a:rPr>
                        <a:t> </a:t>
                      </a:r>
                      <a:r>
                        <a:rPr lang="en-US" sz="2400" u="none" strike="noStrike" dirty="0" err="1">
                          <a:effectLst/>
                          <a:latin typeface="Calibri" panose="020F0502020204030204" pitchFamily="34" charset="0"/>
                          <a:ea typeface="Calibri" panose="020F0502020204030204" pitchFamily="34" charset="0"/>
                          <a:cs typeface="Arial" panose="020B0604020202020204" pitchFamily="34" charset="0"/>
                        </a:rPr>
                        <a:t>convențional</a:t>
                      </a:r>
                      <a:r>
                        <a:rPr lang="en-US" sz="2400" u="none" strike="noStrike" dirty="0">
                          <a:effectLst/>
                          <a:latin typeface="Calibri" panose="020F0502020204030204" pitchFamily="34" charset="0"/>
                          <a:ea typeface="Calibri" panose="020F0502020204030204" pitchFamily="34" charset="0"/>
                          <a:cs typeface="Arial" panose="020B0604020202020204" pitchFamily="34" charset="0"/>
                        </a:rPr>
                        <a:t> </a:t>
                      </a:r>
                      <a:r>
                        <a:rPr lang="en-US" sz="2400" u="none" strike="noStrike" dirty="0" err="1">
                          <a:effectLst/>
                          <a:latin typeface="Calibri" panose="020F0502020204030204" pitchFamily="34" charset="0"/>
                          <a:ea typeface="Calibri" panose="020F0502020204030204" pitchFamily="34" charset="0"/>
                          <a:cs typeface="Arial" panose="020B0604020202020204" pitchFamily="34" charset="0"/>
                        </a:rPr>
                        <a:t>printr</a:t>
                      </a:r>
                      <a:r>
                        <a:rPr lang="en-US" sz="2400" u="none" strike="noStrike" dirty="0">
                          <a:effectLst/>
                          <a:latin typeface="Calibri" panose="020F0502020204030204" pitchFamily="34" charset="0"/>
                          <a:ea typeface="Calibri" panose="020F0502020204030204" pitchFamily="34" charset="0"/>
                          <a:cs typeface="Arial" panose="020B0604020202020204" pitchFamily="34" charset="0"/>
                        </a:rPr>
                        <a:t>-un </a:t>
                      </a:r>
                      <a:r>
                        <a:rPr lang="en-US" sz="2400" b="1" u="none" strike="noStrike" dirty="0">
                          <a:effectLst/>
                          <a:latin typeface="Calibri" panose="020F0502020204030204" pitchFamily="34" charset="0"/>
                          <a:ea typeface="Calibri" panose="020F0502020204030204" pitchFamily="34" charset="0"/>
                          <a:cs typeface="Arial" panose="020B0604020202020204" pitchFamily="34" charset="0"/>
                        </a:rPr>
                        <a:t>creditor </a:t>
                      </a:r>
                      <a:r>
                        <a:rPr lang="en-US" sz="2400" b="1" u="none" strike="noStrike" dirty="0" err="1">
                          <a:effectLst/>
                          <a:latin typeface="Calibri" panose="020F0502020204030204" pitchFamily="34" charset="0"/>
                          <a:ea typeface="Calibri" panose="020F0502020204030204" pitchFamily="34" charset="0"/>
                          <a:cs typeface="Arial" panose="020B0604020202020204" pitchFamily="34" charset="0"/>
                        </a:rPr>
                        <a:t>tradițional</a:t>
                      </a:r>
                      <a:r>
                        <a:rPr lang="en-US" sz="2400" u="none" strike="noStrike" dirty="0">
                          <a:effectLst/>
                          <a:latin typeface="Calibri" panose="020F0502020204030204" pitchFamily="34" charset="0"/>
                          <a:ea typeface="Calibri" panose="020F0502020204030204" pitchFamily="34" charset="0"/>
                          <a:cs typeface="Arial" panose="020B0604020202020204" pitchFamily="34" charset="0"/>
                        </a:rPr>
                        <a:t> (de </a:t>
                      </a:r>
                      <a:r>
                        <a:rPr lang="en-US" sz="2400" u="none" strike="noStrike" dirty="0" err="1">
                          <a:effectLst/>
                          <a:latin typeface="Calibri" panose="020F0502020204030204" pitchFamily="34" charset="0"/>
                          <a:ea typeface="Calibri" panose="020F0502020204030204" pitchFamily="34" charset="0"/>
                          <a:cs typeface="Arial" panose="020B0604020202020204" pitchFamily="34" charset="0"/>
                        </a:rPr>
                        <a:t>exemplu</a:t>
                      </a:r>
                      <a:r>
                        <a:rPr lang="en-US" sz="2400" u="none" strike="noStrike" dirty="0">
                          <a:effectLst/>
                          <a:latin typeface="Calibri" panose="020F0502020204030204" pitchFamily="34" charset="0"/>
                          <a:ea typeface="Calibri" panose="020F0502020204030204" pitchFamily="34" charset="0"/>
                          <a:cs typeface="Arial" panose="020B0604020202020204" pitchFamily="34" charset="0"/>
                        </a:rPr>
                        <a:t>, o </a:t>
                      </a:r>
                      <a:r>
                        <a:rPr lang="en-US" sz="2400" u="none" strike="noStrike" dirty="0" err="1">
                          <a:effectLst/>
                          <a:latin typeface="Calibri" panose="020F0502020204030204" pitchFamily="34" charset="0"/>
                          <a:ea typeface="Calibri" panose="020F0502020204030204" pitchFamily="34" charset="0"/>
                          <a:cs typeface="Arial" panose="020B0604020202020204" pitchFamily="34" charset="0"/>
                        </a:rPr>
                        <a:t>bancă</a:t>
                      </a:r>
                      <a:r>
                        <a:rPr lang="en-US" sz="2400" u="none" strike="noStrike" dirty="0">
                          <a:effectLst/>
                          <a:latin typeface="Calibri" panose="020F0502020204030204" pitchFamily="34" charset="0"/>
                          <a:ea typeface="Calibri" panose="020F0502020204030204" pitchFamily="34" charset="0"/>
                          <a:cs typeface="Arial" panose="020B0604020202020204" pitchFamily="34" charset="0"/>
                        </a:rPr>
                        <a:t>)</a:t>
                      </a:r>
                      <a:endParaRPr lang="en-GB" sz="2000" u="none" strike="noStrike" dirty="0">
                        <a:effectLst/>
                        <a:latin typeface="Arial" panose="020B0604020202020204" pitchFamily="34" charset="0"/>
                        <a:ea typeface="Arial" panose="020B0604020202020204" pitchFamily="34" charset="0"/>
                        <a:cs typeface="Arial" panose="020B0604020202020204" pitchFamily="34" charset="0"/>
                      </a:endParaRPr>
                    </a:p>
                    <a:p>
                      <a:pPr marL="342900" lvl="0" indent="-342900" fontAlgn="base">
                        <a:buClr>
                          <a:srgbClr val="000000"/>
                        </a:buClr>
                        <a:buSzPts val="1400"/>
                        <a:buFont typeface="Arial" panose="020B0604020202020204" pitchFamily="34" charset="0"/>
                        <a:buChar char="▪"/>
                      </a:pPr>
                      <a:r>
                        <a:rPr lang="en-US" sz="2400" u="none" strike="noStrike" dirty="0">
                          <a:effectLst/>
                          <a:latin typeface="Calibri" panose="020F0502020204030204" pitchFamily="34" charset="0"/>
                          <a:ea typeface="Calibri" panose="020F0502020204030204" pitchFamily="34" charset="0"/>
                          <a:cs typeface="Arial" panose="020B0604020202020204" pitchFamily="34" charset="0"/>
                        </a:rPr>
                        <a:t> </a:t>
                      </a:r>
                      <a:r>
                        <a:rPr lang="en-US" sz="2400" u="none" strike="noStrike" dirty="0" err="1">
                          <a:effectLst/>
                          <a:latin typeface="Calibri" panose="020F0502020204030204" pitchFamily="34" charset="0"/>
                          <a:ea typeface="Calibri" panose="020F0502020204030204" pitchFamily="34" charset="0"/>
                          <a:cs typeface="Arial" panose="020B0604020202020204" pitchFamily="34" charset="0"/>
                        </a:rPr>
                        <a:t>costul</a:t>
                      </a:r>
                      <a:r>
                        <a:rPr lang="en-US" sz="2400" u="none" strike="noStrike" dirty="0">
                          <a:effectLst/>
                          <a:latin typeface="Calibri" panose="020F0502020204030204" pitchFamily="34" charset="0"/>
                          <a:ea typeface="Calibri" panose="020F0502020204030204" pitchFamily="34" charset="0"/>
                          <a:cs typeface="Arial" panose="020B0604020202020204" pitchFamily="34" charset="0"/>
                        </a:rPr>
                        <a:t> </a:t>
                      </a:r>
                      <a:r>
                        <a:rPr lang="en-US" sz="2400" u="none" strike="noStrike" dirty="0" err="1">
                          <a:effectLst/>
                          <a:latin typeface="Calibri" panose="020F0502020204030204" pitchFamily="34" charset="0"/>
                          <a:ea typeface="Calibri" panose="020F0502020204030204" pitchFamily="34" charset="0"/>
                          <a:cs typeface="Arial" panose="020B0604020202020204" pitchFamily="34" charset="0"/>
                        </a:rPr>
                        <a:t>finanțării</a:t>
                      </a:r>
                      <a:r>
                        <a:rPr lang="en-US" sz="2400" u="none" strike="noStrike" dirty="0">
                          <a:effectLst/>
                          <a:latin typeface="Calibri" panose="020F0502020204030204" pitchFamily="34" charset="0"/>
                          <a:ea typeface="Calibri" panose="020F0502020204030204" pitchFamily="34" charset="0"/>
                          <a:cs typeface="Arial" panose="020B0604020202020204" pitchFamily="34" charset="0"/>
                        </a:rPr>
                        <a:t>: Rata </a:t>
                      </a:r>
                      <a:r>
                        <a:rPr lang="en-US" sz="2400" u="none" strike="noStrike" dirty="0" err="1">
                          <a:effectLst/>
                          <a:latin typeface="Calibri" panose="020F0502020204030204" pitchFamily="34" charset="0"/>
                          <a:ea typeface="Calibri" panose="020F0502020204030204" pitchFamily="34" charset="0"/>
                          <a:cs typeface="Arial" panose="020B0604020202020204" pitchFamily="34" charset="0"/>
                        </a:rPr>
                        <a:t>dobânzii</a:t>
                      </a:r>
                      <a:r>
                        <a:rPr lang="en-US" sz="2400" u="none" strike="noStrike" dirty="0">
                          <a:effectLst/>
                          <a:latin typeface="Calibri" panose="020F0502020204030204" pitchFamily="34" charset="0"/>
                          <a:ea typeface="Calibri" panose="020F0502020204030204" pitchFamily="34" charset="0"/>
                          <a:cs typeface="Arial" panose="020B0604020202020204" pitchFamily="34" charset="0"/>
                        </a:rPr>
                        <a:t> (cost fix)</a:t>
                      </a:r>
                      <a:endParaRPr lang="en-GB" sz="2000" u="none" strike="noStrike" dirty="0">
                        <a:effectLst/>
                        <a:latin typeface="Arial" panose="020B0604020202020204" pitchFamily="34" charset="0"/>
                        <a:ea typeface="Arial" panose="020B0604020202020204" pitchFamily="34" charset="0"/>
                        <a:cs typeface="Arial" panose="020B0604020202020204" pitchFamily="34" charset="0"/>
                      </a:endParaRPr>
                    </a:p>
                    <a:p>
                      <a:pPr marL="342900" lvl="0" indent="-342900" fontAlgn="base">
                        <a:buClr>
                          <a:srgbClr val="000000"/>
                        </a:buClr>
                        <a:buSzPts val="1400"/>
                        <a:buFont typeface="Arial" panose="020B0604020202020204" pitchFamily="34" charset="0"/>
                        <a:buChar char="▪"/>
                      </a:pPr>
                      <a:r>
                        <a:rPr lang="en-US" sz="2400" u="none" strike="noStrike" dirty="0" err="1">
                          <a:effectLst/>
                          <a:latin typeface="Calibri" panose="020F0502020204030204" pitchFamily="34" charset="0"/>
                          <a:ea typeface="Calibri" panose="020F0502020204030204" pitchFamily="34" charset="0"/>
                          <a:cs typeface="Arial" panose="020B0604020202020204" pitchFamily="34" charset="0"/>
                        </a:rPr>
                        <a:t>Capitalul</a:t>
                      </a:r>
                      <a:r>
                        <a:rPr lang="en-US" sz="2400" u="none" strike="noStrike" dirty="0">
                          <a:effectLst/>
                          <a:latin typeface="Calibri" panose="020F0502020204030204" pitchFamily="34" charset="0"/>
                          <a:ea typeface="Calibri" panose="020F0502020204030204" pitchFamily="34" charset="0"/>
                          <a:cs typeface="Arial" panose="020B0604020202020204" pitchFamily="34" charset="0"/>
                        </a:rPr>
                        <a:t> </a:t>
                      </a:r>
                      <a:r>
                        <a:rPr lang="en-US" sz="2400" u="none" strike="noStrike" dirty="0" err="1">
                          <a:effectLst/>
                          <a:latin typeface="Calibri" panose="020F0502020204030204" pitchFamily="34" charset="0"/>
                          <a:ea typeface="Calibri" panose="020F0502020204030204" pitchFamily="34" charset="0"/>
                          <a:cs typeface="Arial" panose="020B0604020202020204" pitchFamily="34" charset="0"/>
                        </a:rPr>
                        <a:t>poate</a:t>
                      </a:r>
                      <a:r>
                        <a:rPr lang="en-US" sz="2400" u="none" strike="noStrike" dirty="0">
                          <a:effectLst/>
                          <a:latin typeface="Calibri" panose="020F0502020204030204" pitchFamily="34" charset="0"/>
                          <a:ea typeface="Calibri" panose="020F0502020204030204" pitchFamily="34" charset="0"/>
                          <a:cs typeface="Arial" panose="020B0604020202020204" pitchFamily="34" charset="0"/>
                        </a:rPr>
                        <a:t> fi </a:t>
                      </a:r>
                      <a:r>
                        <a:rPr lang="en-US" sz="2400" u="none" strike="noStrike" dirty="0" err="1">
                          <a:effectLst/>
                          <a:latin typeface="Calibri" panose="020F0502020204030204" pitchFamily="34" charset="0"/>
                          <a:ea typeface="Calibri" panose="020F0502020204030204" pitchFamily="34" charset="0"/>
                          <a:cs typeface="Arial" panose="020B0604020202020204" pitchFamily="34" charset="0"/>
                        </a:rPr>
                        <a:t>obținut</a:t>
                      </a:r>
                      <a:r>
                        <a:rPr lang="en-US" sz="2400" u="none" strike="noStrike" dirty="0">
                          <a:effectLst/>
                          <a:latin typeface="Calibri" panose="020F0502020204030204" pitchFamily="34" charset="0"/>
                          <a:ea typeface="Calibri" panose="020F0502020204030204" pitchFamily="34" charset="0"/>
                          <a:cs typeface="Arial" panose="020B0604020202020204" pitchFamily="34" charset="0"/>
                        </a:rPr>
                        <a:t> la </a:t>
                      </a:r>
                      <a:r>
                        <a:rPr lang="en-US" sz="2400" u="none" strike="noStrike" dirty="0" err="1">
                          <a:effectLst/>
                          <a:latin typeface="Calibri" panose="020F0502020204030204" pitchFamily="34" charset="0"/>
                          <a:ea typeface="Calibri" panose="020F0502020204030204" pitchFamily="34" charset="0"/>
                          <a:cs typeface="Arial" panose="020B0604020202020204" pitchFamily="34" charset="0"/>
                        </a:rPr>
                        <a:t>costuri</a:t>
                      </a:r>
                      <a:r>
                        <a:rPr lang="en-US" sz="2400" u="none" strike="noStrike" dirty="0">
                          <a:effectLst/>
                          <a:latin typeface="Calibri" panose="020F0502020204030204" pitchFamily="34" charset="0"/>
                          <a:ea typeface="Calibri" panose="020F0502020204030204" pitchFamily="34" charset="0"/>
                          <a:cs typeface="Arial" panose="020B0604020202020204" pitchFamily="34" charset="0"/>
                        </a:rPr>
                        <a:t> </a:t>
                      </a:r>
                      <a:r>
                        <a:rPr lang="en-US" sz="2400" u="none" strike="noStrike" dirty="0" err="1">
                          <a:effectLst/>
                          <a:latin typeface="Calibri" panose="020F0502020204030204" pitchFamily="34" charset="0"/>
                          <a:ea typeface="Calibri" panose="020F0502020204030204" pitchFamily="34" charset="0"/>
                          <a:cs typeface="Arial" panose="020B0604020202020204" pitchFamily="34" charset="0"/>
                        </a:rPr>
                        <a:t>efective</a:t>
                      </a:r>
                      <a:r>
                        <a:rPr lang="en-US" sz="2400" u="none" strike="noStrike" dirty="0">
                          <a:effectLst/>
                          <a:latin typeface="Calibri" panose="020F0502020204030204" pitchFamily="34" charset="0"/>
                          <a:ea typeface="Calibri" panose="020F0502020204030204" pitchFamily="34" charset="0"/>
                          <a:cs typeface="Arial" panose="020B0604020202020204" pitchFamily="34" charset="0"/>
                        </a:rPr>
                        <a:t> </a:t>
                      </a:r>
                      <a:r>
                        <a:rPr lang="en-US" sz="2400" u="none" strike="noStrike" dirty="0" err="1">
                          <a:effectLst/>
                          <a:latin typeface="Calibri" panose="020F0502020204030204" pitchFamily="34" charset="0"/>
                          <a:ea typeface="Calibri" panose="020F0502020204030204" pitchFamily="34" charset="0"/>
                          <a:cs typeface="Arial" panose="020B0604020202020204" pitchFamily="34" charset="0"/>
                        </a:rPr>
                        <a:t>mai</a:t>
                      </a:r>
                      <a:r>
                        <a:rPr lang="en-US" sz="2400" u="none" strike="noStrike" dirty="0">
                          <a:effectLst/>
                          <a:latin typeface="Calibri" panose="020F0502020204030204" pitchFamily="34" charset="0"/>
                          <a:ea typeface="Calibri" panose="020F0502020204030204" pitchFamily="34" charset="0"/>
                          <a:cs typeface="Arial" panose="020B0604020202020204" pitchFamily="34" charset="0"/>
                        </a:rPr>
                        <a:t> </a:t>
                      </a:r>
                      <a:r>
                        <a:rPr lang="en-US" sz="2400" u="none" strike="noStrike" dirty="0" err="1">
                          <a:effectLst/>
                          <a:latin typeface="Calibri" panose="020F0502020204030204" pitchFamily="34" charset="0"/>
                          <a:ea typeface="Calibri" panose="020F0502020204030204" pitchFamily="34" charset="0"/>
                          <a:cs typeface="Arial" panose="020B0604020202020204" pitchFamily="34" charset="0"/>
                        </a:rPr>
                        <a:t>mici</a:t>
                      </a:r>
                      <a:r>
                        <a:rPr lang="en-US" sz="2400" u="none" strike="noStrike" dirty="0">
                          <a:effectLst/>
                          <a:latin typeface="Calibri" panose="020F0502020204030204" pitchFamily="34" charset="0"/>
                          <a:ea typeface="Calibri" panose="020F0502020204030204" pitchFamily="34" charset="0"/>
                          <a:cs typeface="Arial" panose="020B0604020202020204" pitchFamily="34" charset="0"/>
                        </a:rPr>
                        <a:t> </a:t>
                      </a:r>
                      <a:r>
                        <a:rPr lang="en-US" sz="2400" u="none" strike="noStrike" dirty="0" err="1">
                          <a:effectLst/>
                          <a:latin typeface="Calibri" panose="020F0502020204030204" pitchFamily="34" charset="0"/>
                          <a:ea typeface="Calibri" panose="020F0502020204030204" pitchFamily="34" charset="0"/>
                          <a:cs typeface="Arial" panose="020B0604020202020204" pitchFamily="34" charset="0"/>
                        </a:rPr>
                        <a:t>și</a:t>
                      </a:r>
                      <a:r>
                        <a:rPr lang="en-US" sz="2400" u="none" strike="noStrike" dirty="0">
                          <a:effectLst/>
                          <a:latin typeface="Calibri" panose="020F0502020204030204" pitchFamily="34" charset="0"/>
                          <a:ea typeface="Calibri" panose="020F0502020204030204" pitchFamily="34" charset="0"/>
                          <a:cs typeface="Arial" panose="020B0604020202020204" pitchFamily="34" charset="0"/>
                        </a:rPr>
                        <a:t> rapid</a:t>
                      </a:r>
                      <a:endParaRPr lang="en-GB" sz="2000" u="none" strike="noStrike" dirty="0">
                        <a:effectLst/>
                        <a:latin typeface="Arial" panose="020B0604020202020204" pitchFamily="34" charset="0"/>
                        <a:ea typeface="Arial" panose="020B0604020202020204" pitchFamily="34" charset="0"/>
                        <a:cs typeface="Arial" panose="020B0604020202020204" pitchFamily="34" charset="0"/>
                      </a:endParaRPr>
                    </a:p>
                  </a:txBody>
                  <a:tcPr marL="91450" marR="91450" marT="45725" marB="45725" anchor="ctr">
                    <a:lnL w="12700" cap="flat" cmpd="sng">
                      <a:solidFill>
                        <a:srgbClr val="AC7BDC"/>
                      </a:solidFill>
                      <a:prstDash val="solid"/>
                      <a:round/>
                      <a:headEnd type="none" w="sm" len="sm"/>
                      <a:tailEnd type="none" w="sm" len="sm"/>
                    </a:lnL>
                    <a:lnR w="12700" cap="flat" cmpd="sng">
                      <a:solidFill>
                        <a:srgbClr val="AC7BDC"/>
                      </a:solidFill>
                      <a:prstDash val="solid"/>
                      <a:round/>
                      <a:headEnd type="none" w="sm" len="sm"/>
                      <a:tailEnd type="none" w="sm" len="sm"/>
                    </a:lnR>
                    <a:lnB w="12700" cap="flat" cmpd="sng">
                      <a:solidFill>
                        <a:srgbClr val="AC7BDC"/>
                      </a:solidFill>
                      <a:prstDash val="solid"/>
                      <a:round/>
                      <a:headEnd type="none" w="sm" len="sm"/>
                      <a:tailEnd type="none" w="sm" len="sm"/>
                    </a:lnB>
                  </a:tcPr>
                </a:tc>
                <a:tc>
                  <a:txBody>
                    <a:bodyPr/>
                    <a:lstStyle/>
                    <a:p>
                      <a:pPr marL="342900" lvl="0" indent="-342900" fontAlgn="base">
                        <a:buClr>
                          <a:srgbClr val="000000"/>
                        </a:buClr>
                        <a:buSzPts val="1400"/>
                        <a:buFont typeface="Arial" panose="020B0604020202020204" pitchFamily="34" charset="0"/>
                        <a:buChar char="▪"/>
                      </a:pPr>
                      <a:r>
                        <a:rPr lang="en-US" sz="2400" b="1" u="none" strike="noStrike" dirty="0">
                          <a:effectLst/>
                          <a:latin typeface="Calibri" panose="020F0502020204030204" pitchFamily="34" charset="0"/>
                          <a:ea typeface="Calibri" panose="020F0502020204030204" pitchFamily="34" charset="0"/>
                          <a:cs typeface="Arial" panose="020B0604020202020204" pitchFamily="34" charset="0"/>
                        </a:rPr>
                        <a:t>Capital in </a:t>
                      </a:r>
                      <a:r>
                        <a:rPr lang="en-US" sz="2400" b="1" u="none" strike="noStrike" dirty="0" err="1">
                          <a:effectLst/>
                          <a:latin typeface="Calibri" panose="020F0502020204030204" pitchFamily="34" charset="0"/>
                          <a:ea typeface="Calibri" panose="020F0502020204030204" pitchFamily="34" charset="0"/>
                          <a:cs typeface="Arial" panose="020B0604020202020204" pitchFamily="34" charset="0"/>
                        </a:rPr>
                        <a:t>schimbul</a:t>
                      </a:r>
                      <a:r>
                        <a:rPr lang="en-US" sz="2400" b="1" u="none" strike="noStrike" dirty="0">
                          <a:effectLst/>
                          <a:latin typeface="Calibri" panose="020F0502020204030204" pitchFamily="34" charset="0"/>
                          <a:ea typeface="Calibri" panose="020F0502020204030204" pitchFamily="34" charset="0"/>
                          <a:cs typeface="Arial" panose="020B0604020202020204" pitchFamily="34" charset="0"/>
                        </a:rPr>
                        <a:t> </a:t>
                      </a:r>
                      <a:r>
                        <a:rPr lang="en-US" sz="2400" b="1" u="none" strike="noStrike" dirty="0" err="1">
                          <a:effectLst/>
                          <a:latin typeface="Calibri" panose="020F0502020204030204" pitchFamily="34" charset="0"/>
                          <a:ea typeface="Calibri" panose="020F0502020204030204" pitchFamily="34" charset="0"/>
                          <a:cs typeface="Arial" panose="020B0604020202020204" pitchFamily="34" charset="0"/>
                        </a:rPr>
                        <a:t>actiunilor</a:t>
                      </a:r>
                      <a:r>
                        <a:rPr lang="en-US" sz="2400" b="1" u="none" strike="noStrike" dirty="0">
                          <a:effectLst/>
                          <a:latin typeface="Calibri" panose="020F0502020204030204" pitchFamily="34" charset="0"/>
                          <a:ea typeface="Calibri" panose="020F0502020204030204" pitchFamily="34" charset="0"/>
                          <a:cs typeface="Arial" panose="020B0604020202020204" pitchFamily="34" charset="0"/>
                        </a:rPr>
                        <a:t> </a:t>
                      </a:r>
                      <a:r>
                        <a:rPr lang="en-US" sz="2400" u="none" strike="noStrike" dirty="0">
                          <a:effectLst/>
                          <a:latin typeface="Calibri" panose="020F0502020204030204" pitchFamily="34" charset="0"/>
                          <a:ea typeface="Calibri" panose="020F0502020204030204" pitchFamily="34" charset="0"/>
                          <a:cs typeface="Arial" panose="020B0604020202020204" pitchFamily="34" charset="0"/>
                        </a:rPr>
                        <a:t>(% din </a:t>
                      </a:r>
                      <a:r>
                        <a:rPr lang="en-US" sz="2400" u="none" strike="noStrike" dirty="0" err="1">
                          <a:effectLst/>
                          <a:latin typeface="Calibri" panose="020F0502020204030204" pitchFamily="34" charset="0"/>
                          <a:ea typeface="Calibri" panose="020F0502020204030204" pitchFamily="34" charset="0"/>
                          <a:cs typeface="Arial" panose="020B0604020202020204" pitchFamily="34" charset="0"/>
                        </a:rPr>
                        <a:t>capitalul</a:t>
                      </a:r>
                      <a:r>
                        <a:rPr lang="en-US" sz="2400" u="none" strike="noStrike" dirty="0">
                          <a:effectLst/>
                          <a:latin typeface="Calibri" panose="020F0502020204030204" pitchFamily="34" charset="0"/>
                          <a:ea typeface="Calibri" panose="020F0502020204030204" pitchFamily="34" charset="0"/>
                          <a:cs typeface="Arial" panose="020B0604020202020204" pitchFamily="34" charset="0"/>
                        </a:rPr>
                        <a:t> </a:t>
                      </a:r>
                      <a:r>
                        <a:rPr lang="en-US" sz="2400" u="none" strike="noStrike" dirty="0" err="1">
                          <a:effectLst/>
                          <a:latin typeface="Calibri" panose="020F0502020204030204" pitchFamily="34" charset="0"/>
                          <a:ea typeface="Calibri" panose="020F0502020204030204" pitchFamily="34" charset="0"/>
                          <a:cs typeface="Arial" panose="020B0604020202020204" pitchFamily="34" charset="0"/>
                        </a:rPr>
                        <a:t>afacerii</a:t>
                      </a:r>
                      <a:r>
                        <a:rPr lang="en-US" sz="2400" u="none" strike="noStrike" dirty="0">
                          <a:effectLst/>
                          <a:latin typeface="Calibri" panose="020F0502020204030204" pitchFamily="34" charset="0"/>
                          <a:ea typeface="Calibri" panose="020F0502020204030204" pitchFamily="34" charset="0"/>
                          <a:cs typeface="Arial" panose="020B0604020202020204" pitchFamily="34" charset="0"/>
                        </a:rPr>
                        <a:t>)</a:t>
                      </a:r>
                      <a:endParaRPr lang="en-GB" sz="2000" u="none" strike="noStrike" dirty="0">
                        <a:effectLst/>
                        <a:latin typeface="Arial" panose="020B0604020202020204" pitchFamily="34" charset="0"/>
                        <a:ea typeface="Arial" panose="020B0604020202020204" pitchFamily="34" charset="0"/>
                        <a:cs typeface="Arial" panose="020B0604020202020204" pitchFamily="34" charset="0"/>
                      </a:endParaRPr>
                    </a:p>
                    <a:p>
                      <a:pPr marL="342900" lvl="0" indent="-342900" fontAlgn="base">
                        <a:buClr>
                          <a:srgbClr val="000000"/>
                        </a:buClr>
                        <a:buSzPts val="1400"/>
                        <a:buFont typeface="Arial" panose="020B0604020202020204" pitchFamily="34" charset="0"/>
                        <a:buChar char="▪"/>
                      </a:pPr>
                      <a:r>
                        <a:rPr lang="en-US" sz="2400" u="none" strike="noStrike" dirty="0">
                          <a:effectLst/>
                          <a:latin typeface="Calibri" panose="020F0502020204030204" pitchFamily="34" charset="0"/>
                          <a:ea typeface="Calibri" panose="020F0502020204030204" pitchFamily="34" charset="0"/>
                          <a:cs typeface="Arial" panose="020B0604020202020204" pitchFamily="34" charset="0"/>
                        </a:rPr>
                        <a:t>nu </a:t>
                      </a:r>
                      <a:r>
                        <a:rPr lang="en-US" sz="2400" u="none" strike="noStrike" dirty="0" err="1">
                          <a:effectLst/>
                          <a:latin typeface="Calibri" panose="020F0502020204030204" pitchFamily="34" charset="0"/>
                          <a:ea typeface="Calibri" panose="020F0502020204030204" pitchFamily="34" charset="0"/>
                          <a:cs typeface="Arial" panose="020B0604020202020204" pitchFamily="34" charset="0"/>
                        </a:rPr>
                        <a:t>este</a:t>
                      </a:r>
                      <a:r>
                        <a:rPr lang="en-US" sz="2400" u="none" strike="noStrike" dirty="0">
                          <a:effectLst/>
                          <a:latin typeface="Calibri" panose="020F0502020204030204" pitchFamily="34" charset="0"/>
                          <a:ea typeface="Calibri" panose="020F0502020204030204" pitchFamily="34" charset="0"/>
                          <a:cs typeface="Arial" panose="020B0604020202020204" pitchFamily="34" charset="0"/>
                        </a:rPr>
                        <a:t> </a:t>
                      </a:r>
                      <a:r>
                        <a:rPr lang="en-US" sz="2400" u="none" strike="noStrike" dirty="0" err="1">
                          <a:effectLst/>
                          <a:latin typeface="Calibri" panose="020F0502020204030204" pitchFamily="34" charset="0"/>
                          <a:ea typeface="Calibri" panose="020F0502020204030204" pitchFamily="34" charset="0"/>
                          <a:cs typeface="Arial" panose="020B0604020202020204" pitchFamily="34" charset="0"/>
                        </a:rPr>
                        <a:t>necesară</a:t>
                      </a:r>
                      <a:r>
                        <a:rPr lang="en-US" sz="2400" u="none" strike="noStrike" dirty="0">
                          <a:effectLst/>
                          <a:latin typeface="Calibri" panose="020F0502020204030204" pitchFamily="34" charset="0"/>
                          <a:ea typeface="Calibri" panose="020F0502020204030204" pitchFamily="34" charset="0"/>
                          <a:cs typeface="Arial" panose="020B0604020202020204" pitchFamily="34" charset="0"/>
                        </a:rPr>
                        <a:t> </a:t>
                      </a:r>
                      <a:r>
                        <a:rPr lang="en-US" sz="2400" u="none" strike="noStrike" dirty="0" err="1">
                          <a:effectLst/>
                          <a:latin typeface="Calibri" panose="020F0502020204030204" pitchFamily="34" charset="0"/>
                          <a:ea typeface="Calibri" panose="020F0502020204030204" pitchFamily="34" charset="0"/>
                          <a:cs typeface="Arial" panose="020B0604020202020204" pitchFamily="34" charset="0"/>
                        </a:rPr>
                        <a:t>plata</a:t>
                      </a:r>
                      <a:r>
                        <a:rPr lang="en-US" sz="2400" u="none" strike="noStrike" dirty="0">
                          <a:effectLst/>
                          <a:latin typeface="Calibri" panose="020F0502020204030204" pitchFamily="34" charset="0"/>
                          <a:ea typeface="Calibri" panose="020F0502020204030204" pitchFamily="34" charset="0"/>
                          <a:cs typeface="Arial" panose="020B0604020202020204" pitchFamily="34" charset="0"/>
                        </a:rPr>
                        <a:t> </a:t>
                      </a:r>
                      <a:r>
                        <a:rPr lang="en-US" sz="2400" u="none" strike="noStrike" dirty="0" err="1">
                          <a:effectLst/>
                          <a:latin typeface="Calibri" panose="020F0502020204030204" pitchFamily="34" charset="0"/>
                          <a:ea typeface="Calibri" panose="020F0502020204030204" pitchFamily="34" charset="0"/>
                          <a:cs typeface="Arial" panose="020B0604020202020204" pitchFamily="34" charset="0"/>
                        </a:rPr>
                        <a:t>datoriei</a:t>
                      </a:r>
                      <a:endParaRPr lang="en-GB" sz="2000" u="none" strike="noStrike" dirty="0">
                        <a:effectLst/>
                        <a:latin typeface="Arial" panose="020B0604020202020204" pitchFamily="34" charset="0"/>
                        <a:ea typeface="Arial" panose="020B0604020202020204" pitchFamily="34" charset="0"/>
                        <a:cs typeface="Arial" panose="020B0604020202020204" pitchFamily="34" charset="0"/>
                      </a:endParaRPr>
                    </a:p>
                    <a:p>
                      <a:pPr marL="342900" lvl="0" indent="-342900" algn="just" fontAlgn="base">
                        <a:buClr>
                          <a:srgbClr val="000000"/>
                        </a:buClr>
                        <a:buSzPts val="1400"/>
                        <a:buFont typeface="Arial" panose="020B0604020202020204" pitchFamily="34" charset="0"/>
                        <a:buChar char="▪"/>
                      </a:pPr>
                      <a:r>
                        <a:rPr lang="en-US" sz="2400" u="none" strike="noStrike" dirty="0" err="1">
                          <a:effectLst/>
                          <a:latin typeface="Calibri" panose="020F0502020204030204" pitchFamily="34" charset="0"/>
                          <a:ea typeface="Calibri" panose="020F0502020204030204" pitchFamily="34" charset="0"/>
                          <a:cs typeface="Arial" panose="020B0604020202020204" pitchFamily="34" charset="0"/>
                        </a:rPr>
                        <a:t>costul</a:t>
                      </a:r>
                      <a:r>
                        <a:rPr lang="en-US" sz="2400" u="none" strike="noStrike" dirty="0">
                          <a:effectLst/>
                          <a:latin typeface="Calibri" panose="020F0502020204030204" pitchFamily="34" charset="0"/>
                          <a:ea typeface="Calibri" panose="020F0502020204030204" pitchFamily="34" charset="0"/>
                          <a:cs typeface="Arial" panose="020B0604020202020204" pitchFamily="34" charset="0"/>
                        </a:rPr>
                        <a:t> </a:t>
                      </a:r>
                      <a:r>
                        <a:rPr lang="en-US" sz="2400" u="none" strike="noStrike" dirty="0" err="1">
                          <a:effectLst/>
                          <a:latin typeface="Calibri" panose="020F0502020204030204" pitchFamily="34" charset="0"/>
                          <a:ea typeface="Calibri" panose="020F0502020204030204" pitchFamily="34" charset="0"/>
                          <a:cs typeface="Arial" panose="020B0604020202020204" pitchFamily="34" charset="0"/>
                        </a:rPr>
                        <a:t>finanțării</a:t>
                      </a:r>
                      <a:r>
                        <a:rPr lang="en-US" sz="2400" u="none" strike="noStrike" dirty="0">
                          <a:effectLst/>
                          <a:latin typeface="Calibri" panose="020F0502020204030204" pitchFamily="34" charset="0"/>
                          <a:ea typeface="Calibri" panose="020F0502020204030204" pitchFamily="34" charset="0"/>
                          <a:cs typeface="Arial" panose="020B0604020202020204" pitchFamily="34" charset="0"/>
                        </a:rPr>
                        <a:t>: % din </a:t>
                      </a:r>
                      <a:r>
                        <a:rPr lang="en-US" sz="2400" u="none" strike="noStrike" dirty="0" err="1">
                          <a:effectLst/>
                          <a:latin typeface="Calibri" panose="020F0502020204030204" pitchFamily="34" charset="0"/>
                          <a:ea typeface="Calibri" panose="020F0502020204030204" pitchFamily="34" charset="0"/>
                          <a:cs typeface="Arial" panose="020B0604020202020204" pitchFamily="34" charset="0"/>
                        </a:rPr>
                        <a:t>câștigurile</a:t>
                      </a:r>
                      <a:r>
                        <a:rPr lang="en-US" sz="2400" u="none" strike="noStrike" dirty="0">
                          <a:effectLst/>
                          <a:latin typeface="Calibri" panose="020F0502020204030204" pitchFamily="34" charset="0"/>
                          <a:ea typeface="Calibri" panose="020F0502020204030204" pitchFamily="34" charset="0"/>
                          <a:cs typeface="Arial" panose="020B0604020202020204" pitchFamily="34" charset="0"/>
                        </a:rPr>
                        <a:t> </a:t>
                      </a:r>
                      <a:r>
                        <a:rPr lang="en-US" sz="2400" u="none" strike="noStrike" dirty="0" err="1">
                          <a:effectLst/>
                          <a:latin typeface="Calibri" panose="020F0502020204030204" pitchFamily="34" charset="0"/>
                          <a:ea typeface="Calibri" panose="020F0502020204030204" pitchFamily="34" charset="0"/>
                          <a:cs typeface="Arial" panose="020B0604020202020204" pitchFamily="34" charset="0"/>
                        </a:rPr>
                        <a:t>viitoare</a:t>
                      </a:r>
                      <a:endParaRPr lang="en-GB" sz="2000" u="none" strike="noStrike" dirty="0">
                        <a:effectLst/>
                        <a:latin typeface="Arial" panose="020B0604020202020204" pitchFamily="34" charset="0"/>
                        <a:ea typeface="Arial" panose="020B0604020202020204" pitchFamily="34" charset="0"/>
                        <a:cs typeface="Arial" panose="020B0604020202020204" pitchFamily="34" charset="0"/>
                      </a:endParaRPr>
                    </a:p>
                  </a:txBody>
                  <a:tcPr marL="91450" marR="91450" marT="45725" marB="45725" anchor="ctr">
                    <a:lnL w="12700" cap="flat" cmpd="sng">
                      <a:solidFill>
                        <a:srgbClr val="AC7BDC"/>
                      </a:solidFill>
                      <a:prstDash val="solid"/>
                      <a:round/>
                      <a:headEnd type="none" w="sm" len="sm"/>
                      <a:tailEnd type="none" w="sm" len="sm"/>
                    </a:lnL>
                    <a:lnR w="12700" cap="flat" cmpd="sng">
                      <a:solidFill>
                        <a:srgbClr val="AC7BDC"/>
                      </a:solidFill>
                      <a:prstDash val="solid"/>
                      <a:round/>
                      <a:headEnd type="none" w="sm" len="sm"/>
                      <a:tailEnd type="none" w="sm" len="sm"/>
                    </a:lnR>
                    <a:lnB w="12700" cap="flat" cmpd="sng">
                      <a:solidFill>
                        <a:srgbClr val="AC7BDC"/>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195" name="Google Shape;195;p10"/>
          <p:cNvSpPr txBox="1"/>
          <p:nvPr/>
        </p:nvSpPr>
        <p:spPr>
          <a:xfrm>
            <a:off x="1600200" y="6385798"/>
            <a:ext cx="7620000" cy="2200562"/>
          </a:xfrm>
          <a:prstGeom prst="rect">
            <a:avLst/>
          </a:prstGeom>
          <a:noFill/>
          <a:ln w="9525" cap="flat" cmpd="sng">
            <a:solidFill>
              <a:srgbClr val="AC7BDC"/>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dirty="0" err="1">
                <a:solidFill>
                  <a:schemeClr val="dk1"/>
                </a:solidFill>
                <a:latin typeface="Calibri"/>
                <a:ea typeface="Calibri"/>
                <a:cs typeface="Calibri"/>
                <a:sym typeface="Calibri"/>
              </a:rPr>
              <a:t>Finanțarea</a:t>
            </a:r>
            <a:r>
              <a:rPr lang="en-US" sz="2200" dirty="0">
                <a:solidFill>
                  <a:schemeClr val="dk1"/>
                </a:solidFill>
                <a:latin typeface="Calibri"/>
                <a:ea typeface="Calibri"/>
                <a:cs typeface="Calibri"/>
                <a:sym typeface="Calibri"/>
              </a:rPr>
              <a:t> </a:t>
            </a:r>
            <a:r>
              <a:rPr lang="en-US" sz="2200" dirty="0" err="1">
                <a:solidFill>
                  <a:schemeClr val="dk1"/>
                </a:solidFill>
                <a:latin typeface="Calibri"/>
                <a:ea typeface="Calibri"/>
                <a:cs typeface="Calibri"/>
                <a:sym typeface="Calibri"/>
              </a:rPr>
              <a:t>prin</a:t>
            </a:r>
            <a:r>
              <a:rPr lang="en-US" sz="2200" dirty="0">
                <a:solidFill>
                  <a:schemeClr val="dk1"/>
                </a:solidFill>
                <a:latin typeface="Calibri"/>
                <a:ea typeface="Calibri"/>
                <a:cs typeface="Calibri"/>
                <a:sym typeface="Calibri"/>
              </a:rPr>
              <a:t> </a:t>
            </a:r>
            <a:r>
              <a:rPr lang="en-US" sz="2200" dirty="0" err="1">
                <a:solidFill>
                  <a:schemeClr val="dk1"/>
                </a:solidFill>
                <a:latin typeface="Calibri"/>
                <a:ea typeface="Calibri"/>
                <a:cs typeface="Calibri"/>
                <a:sym typeface="Calibri"/>
              </a:rPr>
              <a:t>îndatorare</a:t>
            </a:r>
            <a:r>
              <a:rPr lang="en-US" sz="2200" dirty="0">
                <a:solidFill>
                  <a:schemeClr val="dk1"/>
                </a:solidFill>
                <a:latin typeface="Calibri"/>
                <a:ea typeface="Calibri"/>
                <a:cs typeface="Calibri"/>
                <a:sym typeface="Calibri"/>
              </a:rPr>
              <a:t> </a:t>
            </a:r>
            <a:r>
              <a:rPr lang="en-US" sz="2200" dirty="0" err="1">
                <a:solidFill>
                  <a:schemeClr val="dk1"/>
                </a:solidFill>
                <a:latin typeface="Calibri"/>
                <a:ea typeface="Calibri"/>
                <a:cs typeface="Calibri"/>
                <a:sym typeface="Calibri"/>
              </a:rPr>
              <a:t>este</a:t>
            </a:r>
            <a:r>
              <a:rPr lang="en-US" sz="2200" dirty="0">
                <a:solidFill>
                  <a:schemeClr val="dk1"/>
                </a:solidFill>
                <a:latin typeface="Calibri"/>
                <a:ea typeface="Calibri"/>
                <a:cs typeface="Calibri"/>
                <a:sym typeface="Calibri"/>
              </a:rPr>
              <a:t> </a:t>
            </a:r>
            <a:r>
              <a:rPr lang="en-US" sz="2200" dirty="0" err="1">
                <a:solidFill>
                  <a:schemeClr val="dk1"/>
                </a:solidFill>
                <a:latin typeface="Calibri"/>
                <a:ea typeface="Calibri"/>
                <a:cs typeface="Calibri"/>
                <a:sym typeface="Calibri"/>
              </a:rPr>
              <a:t>recomandată</a:t>
            </a:r>
            <a:r>
              <a:rPr lang="en-US" sz="2200" dirty="0">
                <a:solidFill>
                  <a:schemeClr val="dk1"/>
                </a:solidFill>
                <a:latin typeface="Calibri"/>
                <a:ea typeface="Calibri"/>
                <a:cs typeface="Calibri"/>
                <a:sym typeface="Calibri"/>
              </a:rPr>
              <a:t> </a:t>
            </a:r>
            <a:r>
              <a:rPr lang="en-US" sz="2200" dirty="0" err="1">
                <a:solidFill>
                  <a:schemeClr val="dk1"/>
                </a:solidFill>
                <a:latin typeface="Calibri"/>
                <a:ea typeface="Calibri"/>
                <a:cs typeface="Calibri"/>
                <a:sym typeface="Calibri"/>
              </a:rPr>
              <a:t>când</a:t>
            </a:r>
            <a:r>
              <a:rPr lang="en-US" sz="2200" dirty="0">
                <a:solidFill>
                  <a:schemeClr val="dk1"/>
                </a:solidFill>
                <a:latin typeface="Calibri"/>
                <a:ea typeface="Calibri"/>
                <a:cs typeface="Calibri"/>
                <a:sym typeface="Calibri"/>
              </a:rPr>
              <a:t>:</a:t>
            </a:r>
            <a:endParaRPr lang="en-US" dirty="0"/>
          </a:p>
          <a:p>
            <a:pPr marL="0" marR="0" lvl="0" indent="0" algn="l" rtl="0">
              <a:spcBef>
                <a:spcPts val="0"/>
              </a:spcBef>
              <a:spcAft>
                <a:spcPts val="0"/>
              </a:spcAft>
              <a:buNone/>
            </a:pPr>
            <a:endParaRPr sz="2200" dirty="0">
              <a:solidFill>
                <a:schemeClr val="dk1"/>
              </a:solidFill>
              <a:latin typeface="Calibri"/>
              <a:ea typeface="Calibri"/>
              <a:cs typeface="Calibri"/>
              <a:sym typeface="Calibri"/>
            </a:endParaRPr>
          </a:p>
          <a:p>
            <a:r>
              <a:rPr lang="en-US" sz="2400" dirty="0">
                <a:effectLst/>
                <a:latin typeface="Calibri" panose="020F0502020204030204" pitchFamily="34" charset="0"/>
                <a:ea typeface="Calibri" panose="020F0502020204030204" pitchFamily="34" charset="0"/>
              </a:rPr>
              <a:t>1. Se </a:t>
            </a:r>
            <a:r>
              <a:rPr lang="en-US" sz="2400" dirty="0" err="1">
                <a:effectLst/>
                <a:latin typeface="Calibri" panose="020F0502020204030204" pitchFamily="34" charset="0"/>
                <a:ea typeface="Calibri" panose="020F0502020204030204" pitchFamily="34" charset="0"/>
              </a:rPr>
              <a:t>așteaptă</a:t>
            </a:r>
            <a:r>
              <a:rPr lang="en-US" sz="2400" dirty="0">
                <a:effectLst/>
                <a:latin typeface="Calibri" panose="020F0502020204030204" pitchFamily="34" charset="0"/>
                <a:ea typeface="Calibri" panose="020F0502020204030204" pitchFamily="34" charset="0"/>
              </a:rPr>
              <a:t> o </a:t>
            </a:r>
            <a:r>
              <a:rPr lang="en-US" sz="2400" dirty="0" err="1">
                <a:effectLst/>
                <a:latin typeface="Calibri" panose="020F0502020204030204" pitchFamily="34" charset="0"/>
                <a:ea typeface="Calibri" panose="020F0502020204030204" pitchFamily="34" charset="0"/>
              </a:rPr>
              <a:t>revenire</a:t>
            </a:r>
            <a:r>
              <a:rPr lang="en-US" sz="2400" dirty="0">
                <a:effectLst/>
                <a:latin typeface="Calibri" panose="020F0502020204030204" pitchFamily="34" charset="0"/>
                <a:ea typeface="Calibri" panose="020F0502020204030204" pitchFamily="34" charset="0"/>
              </a:rPr>
              <a:t> </a:t>
            </a:r>
            <a:r>
              <a:rPr lang="en-US" sz="2400" dirty="0" err="1">
                <a:effectLst/>
                <a:latin typeface="Calibri" panose="020F0502020204030204" pitchFamily="34" charset="0"/>
                <a:ea typeface="Calibri" panose="020F0502020204030204" pitchFamily="34" charset="0"/>
              </a:rPr>
              <a:t>pozitivă</a:t>
            </a:r>
            <a:endParaRPr lang="en-GB" sz="2000" dirty="0">
              <a:effectLst/>
              <a:latin typeface="Times New Roman" panose="02020603050405020304" pitchFamily="18" charset="0"/>
              <a:ea typeface="Times New Roman" panose="02020603050405020304" pitchFamily="18" charset="0"/>
            </a:endParaRPr>
          </a:p>
          <a:p>
            <a:r>
              <a:rPr lang="en-US" sz="2400" dirty="0">
                <a:effectLst/>
                <a:latin typeface="Calibri" panose="020F0502020204030204" pitchFamily="34" charset="0"/>
                <a:ea typeface="Calibri" panose="020F0502020204030204" pitchFamily="34" charset="0"/>
              </a:rPr>
              <a:t>2. </a:t>
            </a:r>
            <a:r>
              <a:rPr lang="en-US" sz="2400" dirty="0" err="1">
                <a:effectLst/>
                <a:latin typeface="Calibri" panose="020F0502020204030204" pitchFamily="34" charset="0"/>
                <a:ea typeface="Calibri" panose="020F0502020204030204" pitchFamily="34" charset="0"/>
              </a:rPr>
              <a:t>Există</a:t>
            </a:r>
            <a:r>
              <a:rPr lang="en-US" sz="2400" dirty="0">
                <a:effectLst/>
                <a:latin typeface="Calibri" panose="020F0502020204030204" pitchFamily="34" charset="0"/>
                <a:ea typeface="Calibri" panose="020F0502020204030204" pitchFamily="34" charset="0"/>
              </a:rPr>
              <a:t> </a:t>
            </a:r>
            <a:r>
              <a:rPr lang="en-US" sz="2400" dirty="0" err="1">
                <a:effectLst/>
                <a:latin typeface="Calibri" panose="020F0502020204030204" pitchFamily="34" charset="0"/>
                <a:ea typeface="Calibri" panose="020F0502020204030204" pitchFamily="34" charset="0"/>
              </a:rPr>
              <a:t>posibilitatea</a:t>
            </a:r>
            <a:r>
              <a:rPr lang="en-US" sz="2400" dirty="0">
                <a:effectLst/>
                <a:latin typeface="Calibri" panose="020F0502020204030204" pitchFamily="34" charset="0"/>
                <a:ea typeface="Calibri" panose="020F0502020204030204" pitchFamily="34" charset="0"/>
              </a:rPr>
              <a:t> de a face </a:t>
            </a:r>
            <a:r>
              <a:rPr lang="en-US" sz="2400" dirty="0" err="1">
                <a:effectLst/>
                <a:latin typeface="Calibri" panose="020F0502020204030204" pitchFamily="34" charset="0"/>
                <a:ea typeface="Calibri" panose="020F0502020204030204" pitchFamily="34" charset="0"/>
              </a:rPr>
              <a:t>față</a:t>
            </a:r>
            <a:r>
              <a:rPr lang="en-US" sz="2400" dirty="0">
                <a:effectLst/>
                <a:latin typeface="Calibri" panose="020F0502020204030204" pitchFamily="34" charset="0"/>
                <a:ea typeface="Calibri" panose="020F0502020204030204" pitchFamily="34" charset="0"/>
              </a:rPr>
              <a:t> </a:t>
            </a:r>
            <a:r>
              <a:rPr lang="en-US" sz="2400" dirty="0" err="1">
                <a:effectLst/>
                <a:latin typeface="Calibri" panose="020F0502020204030204" pitchFamily="34" charset="0"/>
                <a:ea typeface="Calibri" panose="020F0502020204030204" pitchFamily="34" charset="0"/>
              </a:rPr>
              <a:t>riscului</a:t>
            </a:r>
            <a:endParaRPr lang="en-GB" sz="2000" dirty="0">
              <a:effectLst/>
              <a:latin typeface="Times New Roman" panose="02020603050405020304" pitchFamily="18" charset="0"/>
              <a:ea typeface="Times New Roman" panose="02020603050405020304" pitchFamily="18" charset="0"/>
            </a:endParaRPr>
          </a:p>
          <a:p>
            <a:pPr algn="just"/>
            <a:r>
              <a:rPr lang="en-US" sz="2400" dirty="0">
                <a:effectLst/>
                <a:latin typeface="Calibri" panose="020F0502020204030204" pitchFamily="34" charset="0"/>
                <a:ea typeface="Calibri" panose="020F0502020204030204" pitchFamily="34" charset="0"/>
              </a:rPr>
              <a:t>(</a:t>
            </a:r>
            <a:r>
              <a:rPr lang="en-US" sz="2400" dirty="0" err="1">
                <a:effectLst/>
                <a:latin typeface="Calibri" panose="020F0502020204030204" pitchFamily="34" charset="0"/>
                <a:ea typeface="Calibri" panose="020F0502020204030204" pitchFamily="34" charset="0"/>
              </a:rPr>
              <a:t>în</a:t>
            </a:r>
            <a:r>
              <a:rPr lang="en-US" sz="2400" dirty="0">
                <a:effectLst/>
                <a:latin typeface="Calibri" panose="020F0502020204030204" pitchFamily="34" charset="0"/>
                <a:ea typeface="Calibri" panose="020F0502020204030204" pitchFamily="34" charset="0"/>
              </a:rPr>
              <a:t> </a:t>
            </a:r>
            <a:r>
              <a:rPr lang="en-US" sz="2400" dirty="0" err="1">
                <a:effectLst/>
                <a:latin typeface="Calibri" panose="020F0502020204030204" pitchFamily="34" charset="0"/>
                <a:ea typeface="Calibri" panose="020F0502020204030204" pitchFamily="34" charset="0"/>
              </a:rPr>
              <a:t>cazul</a:t>
            </a:r>
            <a:r>
              <a:rPr lang="en-US" sz="2400" dirty="0">
                <a:effectLst/>
                <a:latin typeface="Calibri" panose="020F0502020204030204" pitchFamily="34" charset="0"/>
                <a:ea typeface="Calibri" panose="020F0502020204030204" pitchFamily="34" charset="0"/>
              </a:rPr>
              <a:t> </a:t>
            </a:r>
            <a:r>
              <a:rPr lang="en-US" sz="2400" dirty="0" err="1">
                <a:effectLst/>
                <a:latin typeface="Calibri" panose="020F0502020204030204" pitchFamily="34" charset="0"/>
                <a:ea typeface="Calibri" panose="020F0502020204030204" pitchFamily="34" charset="0"/>
              </a:rPr>
              <a:t>garanțiilor</a:t>
            </a:r>
            <a:r>
              <a:rPr lang="en-US" sz="2400" dirty="0">
                <a:effectLst/>
                <a:latin typeface="Calibri" panose="020F0502020204030204" pitchFamily="34" charset="0"/>
                <a:ea typeface="Calibri" panose="020F0502020204030204" pitchFamily="34" charset="0"/>
              </a:rPr>
              <a:t> </a:t>
            </a:r>
            <a:r>
              <a:rPr lang="en-US" sz="2400" dirty="0" err="1">
                <a:effectLst/>
                <a:latin typeface="Calibri" panose="020F0502020204030204" pitchFamily="34" charset="0"/>
                <a:ea typeface="Calibri" panose="020F0502020204030204" pitchFamily="34" charset="0"/>
              </a:rPr>
              <a:t>reale</a:t>
            </a:r>
            <a:r>
              <a:rPr lang="en-US" sz="2400" dirty="0">
                <a:effectLst/>
                <a:latin typeface="Calibri" panose="020F0502020204030204" pitchFamily="34" charset="0"/>
                <a:ea typeface="Calibri" panose="020F0502020204030204" pitchFamily="34" charset="0"/>
              </a:rPr>
              <a:t> </a:t>
            </a:r>
            <a:r>
              <a:rPr lang="en-US" sz="2400" dirty="0" err="1">
                <a:effectLst/>
                <a:latin typeface="Calibri" panose="020F0502020204030204" pitchFamily="34" charset="0"/>
                <a:ea typeface="Calibri" panose="020F0502020204030204" pitchFamily="34" charset="0"/>
              </a:rPr>
              <a:t>și</a:t>
            </a:r>
            <a:r>
              <a:rPr lang="en-US" sz="2400" dirty="0">
                <a:effectLst/>
                <a:latin typeface="Calibri" panose="020F0502020204030204" pitchFamily="34" charset="0"/>
                <a:ea typeface="Calibri" panose="020F0502020204030204" pitchFamily="34" charset="0"/>
              </a:rPr>
              <a:t> al </a:t>
            </a:r>
            <a:r>
              <a:rPr lang="en-US" sz="2400" dirty="0" err="1">
                <a:effectLst/>
                <a:latin typeface="Calibri" panose="020F0502020204030204" pitchFamily="34" charset="0"/>
                <a:ea typeface="Calibri" panose="020F0502020204030204" pitchFamily="34" charset="0"/>
              </a:rPr>
              <a:t>neplății</a:t>
            </a:r>
            <a:r>
              <a:rPr lang="en-US" sz="2400" dirty="0">
                <a:effectLst/>
                <a:latin typeface="Calibri" panose="020F0502020204030204" pitchFamily="34" charset="0"/>
                <a:ea typeface="Calibri" panose="020F0502020204030204" pitchFamily="34" charset="0"/>
              </a:rPr>
              <a:t> </a:t>
            </a:r>
            <a:r>
              <a:rPr lang="en-US" sz="2400" dirty="0" err="1">
                <a:effectLst/>
                <a:latin typeface="Calibri" panose="020F0502020204030204" pitchFamily="34" charset="0"/>
                <a:ea typeface="Calibri" panose="020F0502020204030204" pitchFamily="34" charset="0"/>
              </a:rPr>
              <a:t>datoriei</a:t>
            </a:r>
            <a:r>
              <a:rPr lang="en-US" sz="2400" dirty="0">
                <a:effectLst/>
                <a:latin typeface="Calibri" panose="020F0502020204030204" pitchFamily="34" charset="0"/>
                <a:ea typeface="Calibri" panose="020F0502020204030204" pitchFamily="34" charset="0"/>
              </a:rPr>
              <a:t>)</a:t>
            </a:r>
            <a:endParaRPr lang="en-GB" sz="2000" dirty="0">
              <a:effectLst/>
              <a:latin typeface="Times New Roman" panose="02020603050405020304" pitchFamily="18" charset="0"/>
              <a:ea typeface="Times New Roman" panose="02020603050405020304" pitchFamily="18" charset="0"/>
            </a:endParaRPr>
          </a:p>
          <a:p>
            <a:pPr marL="0" marR="0" lvl="0" indent="0" algn="l" rtl="0">
              <a:spcBef>
                <a:spcPts val="0"/>
              </a:spcBef>
              <a:spcAft>
                <a:spcPts val="0"/>
              </a:spcAft>
              <a:buNone/>
            </a:pPr>
            <a:endParaRPr dirty="0"/>
          </a:p>
          <a:p>
            <a:pPr marL="0" marR="0" lvl="0" indent="0" algn="l" rtl="0">
              <a:spcBef>
                <a:spcPts val="0"/>
              </a:spcBef>
              <a:spcAft>
                <a:spcPts val="0"/>
              </a:spcAft>
              <a:buNone/>
            </a:pPr>
            <a:endParaRPr sz="700" dirty="0">
              <a:solidFill>
                <a:schemeClr val="dk1"/>
              </a:solidFill>
              <a:latin typeface="Calibri"/>
              <a:ea typeface="Calibri"/>
              <a:cs typeface="Calibri"/>
              <a:sym typeface="Calibri"/>
            </a:endParaRPr>
          </a:p>
        </p:txBody>
      </p:sp>
      <p:cxnSp>
        <p:nvCxnSpPr>
          <p:cNvPr id="196" name="Google Shape;196;p10"/>
          <p:cNvCxnSpPr/>
          <p:nvPr/>
        </p:nvCxnSpPr>
        <p:spPr>
          <a:xfrm>
            <a:off x="13335000" y="5676900"/>
            <a:ext cx="0" cy="685800"/>
          </a:xfrm>
          <a:prstGeom prst="straightConnector1">
            <a:avLst/>
          </a:prstGeom>
          <a:noFill/>
          <a:ln w="38100" cap="flat" cmpd="sng">
            <a:solidFill>
              <a:schemeClr val="accent4"/>
            </a:solidFill>
            <a:prstDash val="solid"/>
            <a:round/>
            <a:headEnd type="none" w="sm" len="sm"/>
            <a:tailEnd type="triangle" w="med" len="med"/>
          </a:ln>
          <a:effectLst>
            <a:outerShdw blurRad="40000" dist="23000" dir="5400000" rotWithShape="0">
              <a:srgbClr val="000000">
                <a:alpha val="34901"/>
              </a:srgbClr>
            </a:outerShdw>
          </a:effectLst>
        </p:spPr>
      </p:cxnSp>
      <p:sp>
        <p:nvSpPr>
          <p:cNvPr id="197" name="Google Shape;197;p10"/>
          <p:cNvSpPr txBox="1"/>
          <p:nvPr/>
        </p:nvSpPr>
        <p:spPr>
          <a:xfrm>
            <a:off x="9855199" y="6362700"/>
            <a:ext cx="7696200" cy="2092840"/>
          </a:xfrm>
          <a:prstGeom prst="rect">
            <a:avLst/>
          </a:prstGeom>
          <a:noFill/>
          <a:ln w="9525" cap="flat" cmpd="sng">
            <a:solidFill>
              <a:srgbClr val="AC7BDC"/>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endParaRPr sz="7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2200" dirty="0" err="1">
                <a:solidFill>
                  <a:schemeClr val="dk1"/>
                </a:solidFill>
                <a:latin typeface="Calibri"/>
                <a:ea typeface="Calibri"/>
                <a:cs typeface="Calibri"/>
                <a:sym typeface="Calibri"/>
              </a:rPr>
              <a:t>Finanțarea</a:t>
            </a:r>
            <a:r>
              <a:rPr lang="en-US" sz="2200" dirty="0">
                <a:solidFill>
                  <a:schemeClr val="dk1"/>
                </a:solidFill>
                <a:latin typeface="Calibri"/>
                <a:ea typeface="Calibri"/>
                <a:cs typeface="Calibri"/>
                <a:sym typeface="Calibri"/>
              </a:rPr>
              <a:t> </a:t>
            </a:r>
            <a:r>
              <a:rPr lang="ro-RO" sz="2200" dirty="0">
                <a:solidFill>
                  <a:schemeClr val="dk1"/>
                </a:solidFill>
                <a:latin typeface="Calibri"/>
                <a:ea typeface="Calibri"/>
                <a:cs typeface="Calibri"/>
                <a:sym typeface="Calibri"/>
              </a:rPr>
              <a:t>vânzarea acțiunilor </a:t>
            </a:r>
            <a:r>
              <a:rPr lang="en-US" sz="2200" dirty="0" err="1">
                <a:solidFill>
                  <a:schemeClr val="dk1"/>
                </a:solidFill>
                <a:latin typeface="Calibri"/>
                <a:ea typeface="Calibri"/>
                <a:cs typeface="Calibri"/>
                <a:sym typeface="Calibri"/>
              </a:rPr>
              <a:t>este</a:t>
            </a:r>
            <a:r>
              <a:rPr lang="en-US" sz="2200" dirty="0">
                <a:solidFill>
                  <a:schemeClr val="dk1"/>
                </a:solidFill>
                <a:latin typeface="Calibri"/>
                <a:ea typeface="Calibri"/>
                <a:cs typeface="Calibri"/>
                <a:sym typeface="Calibri"/>
              </a:rPr>
              <a:t> </a:t>
            </a:r>
            <a:r>
              <a:rPr lang="en-US" sz="2200" dirty="0" err="1">
                <a:solidFill>
                  <a:schemeClr val="dk1"/>
                </a:solidFill>
                <a:latin typeface="Calibri"/>
                <a:ea typeface="Calibri"/>
                <a:cs typeface="Calibri"/>
                <a:sym typeface="Calibri"/>
              </a:rPr>
              <a:t>recomandată</a:t>
            </a:r>
            <a:r>
              <a:rPr lang="en-US" sz="2200" dirty="0">
                <a:solidFill>
                  <a:schemeClr val="dk1"/>
                </a:solidFill>
                <a:latin typeface="Calibri"/>
                <a:ea typeface="Calibri"/>
                <a:cs typeface="Calibri"/>
                <a:sym typeface="Calibri"/>
              </a:rPr>
              <a:t> </a:t>
            </a:r>
            <a:r>
              <a:rPr lang="en-US" sz="2200" dirty="0" err="1">
                <a:solidFill>
                  <a:schemeClr val="dk1"/>
                </a:solidFill>
                <a:latin typeface="Calibri"/>
                <a:ea typeface="Calibri"/>
                <a:cs typeface="Calibri"/>
                <a:sym typeface="Calibri"/>
              </a:rPr>
              <a:t>când</a:t>
            </a:r>
            <a:r>
              <a:rPr lang="en-US" sz="2200" dirty="0">
                <a:solidFill>
                  <a:schemeClr val="dk1"/>
                </a:solidFill>
                <a:latin typeface="Calibri"/>
                <a:ea typeface="Calibri"/>
                <a:cs typeface="Calibri"/>
                <a:sym typeface="Calibri"/>
              </a:rPr>
              <a:t>:</a:t>
            </a:r>
            <a:endParaRPr dirty="0"/>
          </a:p>
          <a:p>
            <a:pPr marL="0" marR="0" lvl="0" indent="0" algn="l" rtl="0">
              <a:spcBef>
                <a:spcPts val="0"/>
              </a:spcBef>
              <a:spcAft>
                <a:spcPts val="0"/>
              </a:spcAft>
              <a:buNone/>
            </a:pPr>
            <a:endParaRPr sz="2200" dirty="0">
              <a:solidFill>
                <a:schemeClr val="dk1"/>
              </a:solidFill>
              <a:latin typeface="Calibri"/>
              <a:ea typeface="Calibri"/>
              <a:cs typeface="Calibri"/>
              <a:sym typeface="Calibri"/>
            </a:endParaRPr>
          </a:p>
          <a:p>
            <a:r>
              <a:rPr lang="en-US" sz="2400" dirty="0">
                <a:effectLst/>
                <a:latin typeface="Calibri" panose="020F0502020204030204" pitchFamily="34" charset="0"/>
                <a:ea typeface="Calibri" panose="020F0502020204030204" pitchFamily="34" charset="0"/>
              </a:rPr>
              <a:t>1. </a:t>
            </a:r>
            <a:r>
              <a:rPr lang="en-US" sz="2400" dirty="0" err="1">
                <a:effectLst/>
                <a:latin typeface="Calibri" panose="020F0502020204030204" pitchFamily="34" charset="0"/>
                <a:ea typeface="Calibri" panose="020F0502020204030204" pitchFamily="34" charset="0"/>
              </a:rPr>
              <a:t>esti</a:t>
            </a:r>
            <a:r>
              <a:rPr lang="en-US" sz="2400" dirty="0">
                <a:effectLst/>
                <a:latin typeface="Calibri" panose="020F0502020204030204" pitchFamily="34" charset="0"/>
                <a:ea typeface="Calibri" panose="020F0502020204030204" pitchFamily="34" charset="0"/>
              </a:rPr>
              <a:t> </a:t>
            </a:r>
            <a:r>
              <a:rPr lang="en-US" sz="2400" dirty="0" err="1">
                <a:effectLst/>
                <a:latin typeface="Calibri" panose="020F0502020204030204" pitchFamily="34" charset="0"/>
                <a:ea typeface="Calibri" panose="020F0502020204030204" pitchFamily="34" charset="0"/>
              </a:rPr>
              <a:t>dispus</a:t>
            </a:r>
            <a:r>
              <a:rPr lang="en-US" sz="2400" dirty="0">
                <a:effectLst/>
                <a:latin typeface="Calibri" panose="020F0502020204030204" pitchFamily="34" charset="0"/>
                <a:ea typeface="Calibri" panose="020F0502020204030204" pitchFamily="34" charset="0"/>
              </a:rPr>
              <a:t> </a:t>
            </a:r>
            <a:r>
              <a:rPr lang="en-US" sz="2400" dirty="0" err="1">
                <a:effectLst/>
                <a:latin typeface="Calibri" panose="020F0502020204030204" pitchFamily="34" charset="0"/>
                <a:ea typeface="Calibri" panose="020F0502020204030204" pitchFamily="34" charset="0"/>
              </a:rPr>
              <a:t>să</a:t>
            </a:r>
            <a:r>
              <a:rPr lang="en-US" sz="2400" dirty="0">
                <a:effectLst/>
                <a:latin typeface="Calibri" panose="020F0502020204030204" pitchFamily="34" charset="0"/>
                <a:ea typeface="Calibri" panose="020F0502020204030204" pitchFamily="34" charset="0"/>
              </a:rPr>
              <a:t> </a:t>
            </a:r>
            <a:r>
              <a:rPr lang="en-US" sz="2400" dirty="0" err="1">
                <a:effectLst/>
                <a:latin typeface="Calibri" panose="020F0502020204030204" pitchFamily="34" charset="0"/>
                <a:ea typeface="Calibri" panose="020F0502020204030204" pitchFamily="34" charset="0"/>
              </a:rPr>
              <a:t>eviti</a:t>
            </a:r>
            <a:r>
              <a:rPr lang="en-US" sz="2400" dirty="0">
                <a:effectLst/>
                <a:latin typeface="Calibri" panose="020F0502020204030204" pitchFamily="34" charset="0"/>
                <a:ea typeface="Calibri" panose="020F0502020204030204" pitchFamily="34" charset="0"/>
              </a:rPr>
              <a:t> </a:t>
            </a:r>
            <a:r>
              <a:rPr lang="en-US" sz="2400" dirty="0" err="1">
                <a:effectLst/>
                <a:latin typeface="Calibri" panose="020F0502020204030204" pitchFamily="34" charset="0"/>
                <a:ea typeface="Calibri" panose="020F0502020204030204" pitchFamily="34" charset="0"/>
              </a:rPr>
              <a:t>datoriile</a:t>
            </a:r>
            <a:r>
              <a:rPr lang="en-US" sz="2400" dirty="0">
                <a:effectLst/>
                <a:latin typeface="Calibri" panose="020F0502020204030204" pitchFamily="34" charset="0"/>
                <a:ea typeface="Calibri" panose="020F0502020204030204" pitchFamily="34" charset="0"/>
              </a:rPr>
              <a:t> care pot </a:t>
            </a:r>
            <a:r>
              <a:rPr lang="en-US" sz="2400" dirty="0" err="1">
                <a:effectLst/>
                <a:latin typeface="Calibri" panose="020F0502020204030204" pitchFamily="34" charset="0"/>
                <a:ea typeface="Calibri" panose="020F0502020204030204" pitchFamily="34" charset="0"/>
              </a:rPr>
              <a:t>afecta</a:t>
            </a:r>
            <a:r>
              <a:rPr lang="en-US" sz="2400" dirty="0">
                <a:effectLst/>
                <a:latin typeface="Calibri" panose="020F0502020204030204" pitchFamily="34" charset="0"/>
                <a:ea typeface="Calibri" panose="020F0502020204030204" pitchFamily="34" charset="0"/>
              </a:rPr>
              <a:t> </a:t>
            </a:r>
            <a:r>
              <a:rPr lang="en-US" sz="2400" dirty="0" err="1">
                <a:effectLst/>
                <a:latin typeface="Calibri" panose="020F0502020204030204" pitchFamily="34" charset="0"/>
                <a:ea typeface="Calibri" panose="020F0502020204030204" pitchFamily="34" charset="0"/>
              </a:rPr>
              <a:t>fluxul</a:t>
            </a:r>
            <a:r>
              <a:rPr lang="en-US" sz="2400" dirty="0">
                <a:effectLst/>
                <a:latin typeface="Calibri" panose="020F0502020204030204" pitchFamily="34" charset="0"/>
                <a:ea typeface="Calibri" panose="020F0502020204030204" pitchFamily="34" charset="0"/>
              </a:rPr>
              <a:t> de </a:t>
            </a:r>
            <a:r>
              <a:rPr lang="en-US" sz="2400" dirty="0" err="1">
                <a:effectLst/>
                <a:latin typeface="Calibri" panose="020F0502020204030204" pitchFamily="34" charset="0"/>
                <a:ea typeface="Calibri" panose="020F0502020204030204" pitchFamily="34" charset="0"/>
              </a:rPr>
              <a:t>numerar</a:t>
            </a:r>
            <a:r>
              <a:rPr lang="en-US" sz="2400" dirty="0">
                <a:effectLst/>
                <a:latin typeface="Calibri" panose="020F0502020204030204" pitchFamily="34" charset="0"/>
                <a:ea typeface="Calibri" panose="020F0502020204030204" pitchFamily="34" charset="0"/>
              </a:rPr>
              <a:t> al </a:t>
            </a:r>
            <a:r>
              <a:rPr lang="en-US" sz="2400" dirty="0" err="1">
                <a:effectLst/>
                <a:latin typeface="Calibri" panose="020F0502020204030204" pitchFamily="34" charset="0"/>
                <a:ea typeface="Calibri" panose="020F0502020204030204" pitchFamily="34" charset="0"/>
              </a:rPr>
              <a:t>companiei</a:t>
            </a:r>
            <a:endParaRPr lang="en-GB" sz="2000" dirty="0">
              <a:effectLst/>
              <a:latin typeface="Times New Roman" panose="02020603050405020304" pitchFamily="18" charset="0"/>
              <a:ea typeface="Times New Roman" panose="02020603050405020304" pitchFamily="18" charset="0"/>
            </a:endParaRPr>
          </a:p>
          <a:p>
            <a:pPr algn="just"/>
            <a:r>
              <a:rPr lang="en-US" sz="2400" dirty="0">
                <a:effectLst/>
                <a:latin typeface="Calibri" panose="020F0502020204030204" pitchFamily="34" charset="0"/>
                <a:ea typeface="Calibri" panose="020F0502020204030204" pitchFamily="34" charset="0"/>
              </a:rPr>
              <a:t>2. </a:t>
            </a:r>
            <a:r>
              <a:rPr lang="en-US" sz="2400" dirty="0" err="1">
                <a:effectLst/>
                <a:latin typeface="Calibri" panose="020F0502020204030204" pitchFamily="34" charset="0"/>
                <a:ea typeface="Calibri" panose="020F0502020204030204" pitchFamily="34" charset="0"/>
              </a:rPr>
              <a:t>Afacerea</a:t>
            </a:r>
            <a:r>
              <a:rPr lang="en-US" sz="2400" dirty="0">
                <a:effectLst/>
                <a:latin typeface="Calibri" panose="020F0502020204030204" pitchFamily="34" charset="0"/>
                <a:ea typeface="Calibri" panose="020F0502020204030204" pitchFamily="34" charset="0"/>
              </a:rPr>
              <a:t> nu </a:t>
            </a:r>
            <a:r>
              <a:rPr lang="en-US" sz="2400" dirty="0" err="1">
                <a:effectLst/>
                <a:latin typeface="Calibri" panose="020F0502020204030204" pitchFamily="34" charset="0"/>
                <a:ea typeface="Calibri" panose="020F0502020204030204" pitchFamily="34" charset="0"/>
              </a:rPr>
              <a:t>este</a:t>
            </a:r>
            <a:r>
              <a:rPr lang="en-US" sz="2400" dirty="0">
                <a:effectLst/>
                <a:latin typeface="Calibri" panose="020F0502020204030204" pitchFamily="34" charset="0"/>
                <a:ea typeface="Calibri" panose="020F0502020204030204" pitchFamily="34" charset="0"/>
              </a:rPr>
              <a:t> </a:t>
            </a:r>
            <a:r>
              <a:rPr lang="en-US" sz="2400" dirty="0" err="1">
                <a:effectLst/>
                <a:latin typeface="Calibri" panose="020F0502020204030204" pitchFamily="34" charset="0"/>
                <a:ea typeface="Calibri" panose="020F0502020204030204" pitchFamily="34" charset="0"/>
              </a:rPr>
              <a:t>încă</a:t>
            </a:r>
            <a:r>
              <a:rPr lang="en-US" sz="2400" dirty="0">
                <a:effectLst/>
                <a:latin typeface="Calibri" panose="020F0502020204030204" pitchFamily="34" charset="0"/>
                <a:ea typeface="Calibri" panose="020F0502020204030204" pitchFamily="34" charset="0"/>
              </a:rPr>
              <a:t> </a:t>
            </a:r>
            <a:r>
              <a:rPr lang="en-US" sz="2400" dirty="0" err="1">
                <a:effectLst/>
                <a:latin typeface="Calibri" panose="020F0502020204030204" pitchFamily="34" charset="0"/>
                <a:ea typeface="Calibri" panose="020F0502020204030204" pitchFamily="34" charset="0"/>
              </a:rPr>
              <a:t>profitabilă</a:t>
            </a:r>
            <a:r>
              <a:rPr lang="en-US" sz="2400" dirty="0">
                <a:effectLst/>
                <a:latin typeface="Calibri" panose="020F0502020204030204" pitchFamily="34" charset="0"/>
                <a:ea typeface="Calibri" panose="020F0502020204030204" pitchFamily="34" charset="0"/>
              </a:rPr>
              <a:t> </a:t>
            </a:r>
            <a:r>
              <a:rPr lang="en-US" sz="2400" dirty="0" err="1">
                <a:effectLst/>
                <a:latin typeface="Calibri" panose="020F0502020204030204" pitchFamily="34" charset="0"/>
                <a:ea typeface="Calibri" panose="020F0502020204030204" pitchFamily="34" charset="0"/>
              </a:rPr>
              <a:t>sau</a:t>
            </a:r>
            <a:r>
              <a:rPr lang="en-US" sz="2400" dirty="0">
                <a:effectLst/>
                <a:latin typeface="Calibri" panose="020F0502020204030204" pitchFamily="34" charset="0"/>
                <a:ea typeface="Calibri" panose="020F0502020204030204" pitchFamily="34" charset="0"/>
              </a:rPr>
              <a:t> </a:t>
            </a:r>
            <a:r>
              <a:rPr lang="en-US" sz="2400" dirty="0" err="1">
                <a:effectLst/>
                <a:latin typeface="Calibri" panose="020F0502020204030204" pitchFamily="34" charset="0"/>
                <a:ea typeface="Calibri" panose="020F0502020204030204" pitchFamily="34" charset="0"/>
              </a:rPr>
              <a:t>este</a:t>
            </a:r>
            <a:r>
              <a:rPr lang="en-US" sz="2400" dirty="0">
                <a:effectLst/>
                <a:latin typeface="Calibri" panose="020F0502020204030204" pitchFamily="34" charset="0"/>
                <a:ea typeface="Calibri" panose="020F0502020204030204" pitchFamily="34" charset="0"/>
              </a:rPr>
              <a:t> un start-up</a:t>
            </a:r>
            <a:endParaRPr lang="en-GB" sz="2000" dirty="0">
              <a:effectLst/>
              <a:latin typeface="Times New Roman" panose="02020603050405020304" pitchFamily="18" charset="0"/>
              <a:ea typeface="Times New Roman" panose="02020603050405020304" pitchFamily="18" charset="0"/>
            </a:endParaRPr>
          </a:p>
          <a:p>
            <a:pPr marL="0" marR="0" lvl="0" indent="0" algn="l" rtl="0">
              <a:spcBef>
                <a:spcPts val="0"/>
              </a:spcBef>
              <a:spcAft>
                <a:spcPts val="0"/>
              </a:spcAft>
              <a:buNone/>
            </a:pPr>
            <a:endParaRPr sz="700" dirty="0">
              <a:solidFill>
                <a:schemeClr val="dk1"/>
              </a:solidFill>
              <a:latin typeface="Calibri"/>
              <a:ea typeface="Calibri"/>
              <a:cs typeface="Calibri"/>
              <a:sym typeface="Calibri"/>
            </a:endParaRPr>
          </a:p>
        </p:txBody>
      </p:sp>
      <p:cxnSp>
        <p:nvCxnSpPr>
          <p:cNvPr id="198" name="Google Shape;198;p10"/>
          <p:cNvCxnSpPr/>
          <p:nvPr/>
        </p:nvCxnSpPr>
        <p:spPr>
          <a:xfrm>
            <a:off x="4724400" y="5829300"/>
            <a:ext cx="0" cy="533400"/>
          </a:xfrm>
          <a:prstGeom prst="straightConnector1">
            <a:avLst/>
          </a:prstGeom>
          <a:noFill/>
          <a:ln w="38100" cap="flat" cmpd="sng">
            <a:solidFill>
              <a:schemeClr val="accent4"/>
            </a:solidFill>
            <a:prstDash val="solid"/>
            <a:round/>
            <a:headEnd type="none" w="sm" len="sm"/>
            <a:tailEnd type="triangle" w="med" len="med"/>
          </a:ln>
          <a:effectLst>
            <a:outerShdw blurRad="40000" dist="23000" dir="5400000" rotWithShape="0">
              <a:srgbClr val="000000">
                <a:alpha val="34901"/>
              </a:srgbClr>
            </a:outerShdw>
          </a:effectLst>
        </p:spPr>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11"/>
          <p:cNvSpPr txBox="1"/>
          <p:nvPr/>
        </p:nvSpPr>
        <p:spPr>
          <a:xfrm>
            <a:off x="609600" y="500931"/>
            <a:ext cx="12496800"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a:solidFill>
                  <a:srgbClr val="FD4FB4"/>
                </a:solidFill>
                <a:latin typeface="Calibri"/>
                <a:ea typeface="Calibri"/>
                <a:cs typeface="Calibri"/>
                <a:sym typeface="Calibri"/>
              </a:rPr>
              <a:t>1. </a:t>
            </a:r>
            <a:r>
              <a:rPr kumimoji="0" lang="ro-RO" sz="4000" b="1" i="0" u="none" strike="noStrike" kern="0" cap="none" spc="0" normalizeH="0" baseline="0" noProof="0" dirty="0">
                <a:ln>
                  <a:noFill/>
                </a:ln>
                <a:solidFill>
                  <a:srgbClr val="FD4FB4"/>
                </a:solidFill>
                <a:effectLst/>
                <a:uLnTx/>
                <a:uFillTx/>
                <a:latin typeface="Calibri"/>
                <a:ea typeface="Calibri"/>
                <a:cs typeface="Calibri"/>
                <a:sym typeface="Calibri"/>
              </a:rPr>
              <a:t>Educație financiară</a:t>
            </a:r>
            <a:r>
              <a:rPr lang="en-US" sz="4000" b="1" i="1" dirty="0">
                <a:solidFill>
                  <a:srgbClr val="FD4FB4"/>
                </a:solidFill>
                <a:latin typeface="Calibri"/>
                <a:ea typeface="Calibri"/>
                <a:cs typeface="Calibri"/>
                <a:sym typeface="Calibri"/>
              </a:rPr>
              <a:t>– </a:t>
            </a:r>
            <a:r>
              <a:rPr lang="ro-RO" sz="4000" b="1" i="1" dirty="0">
                <a:solidFill>
                  <a:srgbClr val="FD4FB4"/>
                </a:solidFill>
                <a:latin typeface="Calibri"/>
                <a:ea typeface="Calibri"/>
                <a:cs typeface="Calibri"/>
                <a:sym typeface="Calibri"/>
              </a:rPr>
              <a:t>Riscuri și Recompense</a:t>
            </a:r>
            <a:endParaRPr sz="4000" b="1" i="1" dirty="0">
              <a:solidFill>
                <a:srgbClr val="FD4FB4"/>
              </a:solidFill>
              <a:latin typeface="Calibri"/>
              <a:ea typeface="Calibri"/>
              <a:cs typeface="Calibri"/>
              <a:sym typeface="Calibri"/>
            </a:endParaRPr>
          </a:p>
        </p:txBody>
      </p:sp>
      <p:sp>
        <p:nvSpPr>
          <p:cNvPr id="204" name="Google Shape;204;p11"/>
          <p:cNvSpPr/>
          <p:nvPr/>
        </p:nvSpPr>
        <p:spPr>
          <a:xfrm>
            <a:off x="609600" y="1790700"/>
            <a:ext cx="12954000" cy="138495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dirty="0" err="1">
                <a:solidFill>
                  <a:srgbClr val="000000"/>
                </a:solidFill>
                <a:latin typeface="Arial"/>
                <a:ea typeface="Arial"/>
                <a:cs typeface="Arial"/>
                <a:sym typeface="Arial"/>
              </a:rPr>
              <a:t>Raportul</a:t>
            </a:r>
            <a:r>
              <a:rPr lang="en-US" sz="2800" dirty="0">
                <a:solidFill>
                  <a:srgbClr val="000000"/>
                </a:solidFill>
                <a:latin typeface="Arial"/>
                <a:ea typeface="Arial"/>
                <a:cs typeface="Arial"/>
                <a:sym typeface="Arial"/>
              </a:rPr>
              <a:t> </a:t>
            </a:r>
            <a:r>
              <a:rPr lang="en-US" sz="2800" b="1" dirty="0" err="1">
                <a:solidFill>
                  <a:srgbClr val="000000"/>
                </a:solidFill>
                <a:latin typeface="Arial"/>
                <a:ea typeface="Arial"/>
                <a:cs typeface="Arial"/>
                <a:sym typeface="Arial"/>
              </a:rPr>
              <a:t>risc</a:t>
            </a:r>
            <a:r>
              <a:rPr lang="en-US" sz="2800" b="1" dirty="0">
                <a:solidFill>
                  <a:srgbClr val="000000"/>
                </a:solidFill>
                <a:latin typeface="Arial"/>
                <a:ea typeface="Arial"/>
                <a:cs typeface="Arial"/>
                <a:sym typeface="Arial"/>
              </a:rPr>
              <a:t>/</a:t>
            </a:r>
            <a:r>
              <a:rPr lang="en-US" sz="2800" b="1" dirty="0" err="1">
                <a:solidFill>
                  <a:srgbClr val="000000"/>
                </a:solidFill>
                <a:latin typeface="Arial"/>
                <a:ea typeface="Arial"/>
                <a:cs typeface="Arial"/>
                <a:sym typeface="Arial"/>
              </a:rPr>
              <a:t>recompensă</a:t>
            </a:r>
            <a:r>
              <a:rPr lang="en-US" sz="2800" dirty="0">
                <a:solidFill>
                  <a:srgbClr val="000000"/>
                </a:solidFill>
                <a:latin typeface="Arial"/>
                <a:ea typeface="Arial"/>
                <a:cs typeface="Arial"/>
                <a:sym typeface="Arial"/>
              </a:rPr>
              <a:t>, </a:t>
            </a:r>
            <a:r>
              <a:rPr lang="en-US" sz="2800" dirty="0" err="1">
                <a:solidFill>
                  <a:srgbClr val="000000"/>
                </a:solidFill>
                <a:latin typeface="Arial"/>
                <a:ea typeface="Arial"/>
                <a:cs typeface="Arial"/>
                <a:sym typeface="Arial"/>
              </a:rPr>
              <a:t>cunoscut</a:t>
            </a:r>
            <a:r>
              <a:rPr lang="en-US" sz="2800" dirty="0">
                <a:solidFill>
                  <a:srgbClr val="000000"/>
                </a:solidFill>
                <a:latin typeface="Arial"/>
                <a:ea typeface="Arial"/>
                <a:cs typeface="Arial"/>
                <a:sym typeface="Arial"/>
              </a:rPr>
              <a:t> </a:t>
            </a:r>
            <a:r>
              <a:rPr lang="en-US" sz="2800" dirty="0" err="1">
                <a:solidFill>
                  <a:srgbClr val="000000"/>
                </a:solidFill>
                <a:latin typeface="Arial"/>
                <a:ea typeface="Arial"/>
                <a:cs typeface="Arial"/>
                <a:sym typeface="Arial"/>
              </a:rPr>
              <a:t>uneori</a:t>
            </a:r>
            <a:r>
              <a:rPr lang="en-US" sz="2800" dirty="0">
                <a:solidFill>
                  <a:srgbClr val="000000"/>
                </a:solidFill>
                <a:latin typeface="Arial"/>
                <a:ea typeface="Arial"/>
                <a:cs typeface="Arial"/>
                <a:sym typeface="Arial"/>
              </a:rPr>
              <a:t> ca </a:t>
            </a:r>
            <a:r>
              <a:rPr lang="en-US" sz="2800" dirty="0" err="1">
                <a:solidFill>
                  <a:srgbClr val="000000"/>
                </a:solidFill>
                <a:latin typeface="Arial"/>
                <a:ea typeface="Arial"/>
                <a:cs typeface="Arial"/>
                <a:sym typeface="Arial"/>
              </a:rPr>
              <a:t>raportul</a:t>
            </a:r>
            <a:r>
              <a:rPr lang="en-US" sz="2800" dirty="0">
                <a:solidFill>
                  <a:srgbClr val="000000"/>
                </a:solidFill>
                <a:latin typeface="Arial"/>
                <a:ea typeface="Arial"/>
                <a:cs typeface="Arial"/>
                <a:sym typeface="Arial"/>
              </a:rPr>
              <a:t> R/R, </a:t>
            </a:r>
            <a:r>
              <a:rPr lang="en-US" sz="2800" dirty="0" err="1">
                <a:solidFill>
                  <a:srgbClr val="000000"/>
                </a:solidFill>
                <a:latin typeface="Arial"/>
                <a:ea typeface="Arial"/>
                <a:cs typeface="Arial"/>
                <a:sym typeface="Arial"/>
              </a:rPr>
              <a:t>este</a:t>
            </a:r>
            <a:r>
              <a:rPr lang="en-US" sz="2800" dirty="0">
                <a:solidFill>
                  <a:srgbClr val="000000"/>
                </a:solidFill>
                <a:latin typeface="Arial"/>
                <a:ea typeface="Arial"/>
                <a:cs typeface="Arial"/>
                <a:sym typeface="Arial"/>
              </a:rPr>
              <a:t> o </a:t>
            </a:r>
            <a:r>
              <a:rPr lang="en-US" sz="2800" dirty="0" err="1">
                <a:solidFill>
                  <a:srgbClr val="000000"/>
                </a:solidFill>
                <a:latin typeface="Arial"/>
                <a:ea typeface="Arial"/>
                <a:cs typeface="Arial"/>
                <a:sym typeface="Arial"/>
              </a:rPr>
              <a:t>măsură</a:t>
            </a:r>
            <a:r>
              <a:rPr lang="en-US" sz="2800" dirty="0">
                <a:solidFill>
                  <a:srgbClr val="000000"/>
                </a:solidFill>
                <a:latin typeface="Arial"/>
                <a:ea typeface="Arial"/>
                <a:cs typeface="Arial"/>
                <a:sym typeface="Arial"/>
              </a:rPr>
              <a:t> care </a:t>
            </a:r>
            <a:r>
              <a:rPr lang="en-US" sz="2800" dirty="0" err="1">
                <a:solidFill>
                  <a:srgbClr val="000000"/>
                </a:solidFill>
                <a:latin typeface="Arial"/>
                <a:ea typeface="Arial"/>
                <a:cs typeface="Arial"/>
                <a:sym typeface="Arial"/>
              </a:rPr>
              <a:t>compară</a:t>
            </a:r>
            <a:r>
              <a:rPr lang="en-US" sz="2800" dirty="0">
                <a:solidFill>
                  <a:srgbClr val="000000"/>
                </a:solidFill>
                <a:latin typeface="Arial"/>
                <a:ea typeface="Arial"/>
                <a:cs typeface="Arial"/>
                <a:sym typeface="Arial"/>
              </a:rPr>
              <a:t> </a:t>
            </a:r>
            <a:r>
              <a:rPr lang="en-US" sz="2800" dirty="0" err="1">
                <a:solidFill>
                  <a:srgbClr val="000000"/>
                </a:solidFill>
                <a:latin typeface="Arial"/>
                <a:ea typeface="Arial"/>
                <a:cs typeface="Arial"/>
                <a:sym typeface="Arial"/>
              </a:rPr>
              <a:t>profitul</a:t>
            </a:r>
            <a:r>
              <a:rPr lang="en-US" sz="2800" dirty="0">
                <a:solidFill>
                  <a:srgbClr val="000000"/>
                </a:solidFill>
                <a:latin typeface="Arial"/>
                <a:ea typeface="Arial"/>
                <a:cs typeface="Arial"/>
                <a:sym typeface="Arial"/>
              </a:rPr>
              <a:t> </a:t>
            </a:r>
            <a:r>
              <a:rPr lang="en-US" sz="2800" dirty="0" err="1">
                <a:solidFill>
                  <a:srgbClr val="000000"/>
                </a:solidFill>
                <a:latin typeface="Arial"/>
                <a:ea typeface="Arial"/>
                <a:cs typeface="Arial"/>
                <a:sym typeface="Arial"/>
              </a:rPr>
              <a:t>potențial</a:t>
            </a:r>
            <a:r>
              <a:rPr lang="en-US" sz="2800" dirty="0">
                <a:solidFill>
                  <a:srgbClr val="000000"/>
                </a:solidFill>
                <a:latin typeface="Arial"/>
                <a:ea typeface="Arial"/>
                <a:cs typeface="Arial"/>
                <a:sym typeface="Arial"/>
              </a:rPr>
              <a:t> al </a:t>
            </a:r>
            <a:r>
              <a:rPr lang="en-US" sz="2800" dirty="0" err="1">
                <a:solidFill>
                  <a:srgbClr val="000000"/>
                </a:solidFill>
                <a:latin typeface="Arial"/>
                <a:ea typeface="Arial"/>
                <a:cs typeface="Arial"/>
                <a:sym typeface="Arial"/>
              </a:rPr>
              <a:t>unei</a:t>
            </a:r>
            <a:r>
              <a:rPr lang="en-US" sz="2800" dirty="0">
                <a:solidFill>
                  <a:srgbClr val="000000"/>
                </a:solidFill>
                <a:latin typeface="Arial"/>
                <a:ea typeface="Arial"/>
                <a:cs typeface="Arial"/>
                <a:sym typeface="Arial"/>
              </a:rPr>
              <a:t> </a:t>
            </a:r>
            <a:r>
              <a:rPr lang="en-US" sz="2800" dirty="0" err="1">
                <a:solidFill>
                  <a:srgbClr val="000000"/>
                </a:solidFill>
                <a:latin typeface="Arial"/>
                <a:ea typeface="Arial"/>
                <a:cs typeface="Arial"/>
                <a:sym typeface="Arial"/>
              </a:rPr>
              <a:t>tranzacții</a:t>
            </a:r>
            <a:r>
              <a:rPr lang="en-US" sz="2800" dirty="0">
                <a:solidFill>
                  <a:srgbClr val="000000"/>
                </a:solidFill>
                <a:latin typeface="Arial"/>
                <a:ea typeface="Arial"/>
                <a:cs typeface="Arial"/>
                <a:sym typeface="Arial"/>
              </a:rPr>
              <a:t> cu </a:t>
            </a:r>
            <a:r>
              <a:rPr lang="en-US" sz="2800" dirty="0" err="1">
                <a:solidFill>
                  <a:srgbClr val="000000"/>
                </a:solidFill>
                <a:latin typeface="Arial"/>
                <a:ea typeface="Arial"/>
                <a:cs typeface="Arial"/>
                <a:sym typeface="Arial"/>
              </a:rPr>
              <a:t>pierderea</a:t>
            </a:r>
            <a:r>
              <a:rPr lang="en-US" sz="2800" dirty="0">
                <a:solidFill>
                  <a:srgbClr val="000000"/>
                </a:solidFill>
                <a:latin typeface="Arial"/>
                <a:ea typeface="Arial"/>
                <a:cs typeface="Arial"/>
                <a:sym typeface="Arial"/>
              </a:rPr>
              <a:t> </a:t>
            </a:r>
            <a:r>
              <a:rPr lang="en-US" sz="2800" dirty="0" err="1">
                <a:solidFill>
                  <a:srgbClr val="000000"/>
                </a:solidFill>
                <a:latin typeface="Arial"/>
                <a:ea typeface="Arial"/>
                <a:cs typeface="Arial"/>
                <a:sym typeface="Arial"/>
              </a:rPr>
              <a:t>potențială</a:t>
            </a:r>
            <a:r>
              <a:rPr lang="en-US" sz="2800" dirty="0">
                <a:solidFill>
                  <a:srgbClr val="000000"/>
                </a:solidFill>
                <a:latin typeface="Arial"/>
                <a:ea typeface="Arial"/>
                <a:cs typeface="Arial"/>
                <a:sym typeface="Arial"/>
              </a:rPr>
              <a:t>.</a:t>
            </a:r>
            <a:endParaRPr sz="2800" dirty="0">
              <a:solidFill>
                <a:srgbClr val="000000"/>
              </a:solidFill>
              <a:latin typeface="Arial"/>
              <a:ea typeface="Arial"/>
              <a:cs typeface="Arial"/>
              <a:sym typeface="Arial"/>
            </a:endParaRPr>
          </a:p>
          <a:p>
            <a:pPr marL="0" marR="0" lvl="0" indent="0" algn="l" rtl="0">
              <a:spcBef>
                <a:spcPts val="0"/>
              </a:spcBef>
              <a:spcAft>
                <a:spcPts val="0"/>
              </a:spcAft>
              <a:buNone/>
            </a:pPr>
            <a:endParaRPr sz="2800" dirty="0">
              <a:solidFill>
                <a:srgbClr val="000000"/>
              </a:solidFill>
              <a:latin typeface="Calibri"/>
              <a:ea typeface="Calibri"/>
              <a:cs typeface="Calibri"/>
              <a:sym typeface="Calibri"/>
            </a:endParaRPr>
          </a:p>
        </p:txBody>
      </p:sp>
      <p:pic>
        <p:nvPicPr>
          <p:cNvPr id="205" name="Google Shape;205;p11"/>
          <p:cNvPicPr preferRelativeResize="0"/>
          <p:nvPr/>
        </p:nvPicPr>
        <p:blipFill rotWithShape="1">
          <a:blip r:embed="rId3">
            <a:alphaModFix/>
          </a:blip>
          <a:srcRect/>
          <a:stretch/>
        </p:blipFill>
        <p:spPr>
          <a:xfrm>
            <a:off x="10191466" y="2698641"/>
            <a:ext cx="7620000" cy="6086476"/>
          </a:xfrm>
          <a:prstGeom prst="rect">
            <a:avLst/>
          </a:prstGeom>
          <a:noFill/>
          <a:ln>
            <a:noFill/>
          </a:ln>
        </p:spPr>
      </p:pic>
      <p:sp>
        <p:nvSpPr>
          <p:cNvPr id="206" name="Google Shape;206;p11"/>
          <p:cNvSpPr/>
          <p:nvPr/>
        </p:nvSpPr>
        <p:spPr>
          <a:xfrm>
            <a:off x="1066675" y="3426450"/>
            <a:ext cx="9008100" cy="5509160"/>
          </a:xfrm>
          <a:prstGeom prst="rect">
            <a:avLst/>
          </a:prstGeom>
          <a:noFill/>
          <a:ln>
            <a:noFill/>
          </a:ln>
        </p:spPr>
        <p:txBody>
          <a:bodyPr spcFirstLastPara="1" wrap="square" lIns="91425" tIns="45700" rIns="91425" bIns="45700" anchor="t" anchorCtr="0">
            <a:spAutoFit/>
          </a:bodyPr>
          <a:lstStyle/>
          <a:p>
            <a:pPr marL="457200" marR="0" lvl="0" indent="-457200" algn="l" rtl="0">
              <a:spcBef>
                <a:spcPts val="0"/>
              </a:spcBef>
              <a:spcAft>
                <a:spcPts val="0"/>
              </a:spcAft>
              <a:buClr>
                <a:srgbClr val="000000"/>
              </a:buClr>
              <a:buSzPts val="3200"/>
              <a:buFont typeface="Arial"/>
              <a:buChar char="•"/>
            </a:pPr>
            <a:r>
              <a:rPr lang="en-US" sz="3200" b="1" dirty="0" err="1">
                <a:solidFill>
                  <a:srgbClr val="000000"/>
                </a:solidFill>
                <a:latin typeface="Calibri"/>
                <a:ea typeface="Calibri"/>
                <a:cs typeface="Calibri"/>
                <a:sym typeface="Calibri"/>
              </a:rPr>
              <a:t>Riscul</a:t>
            </a:r>
            <a:r>
              <a:rPr lang="en-US" sz="3200" b="1" dirty="0">
                <a:solidFill>
                  <a:srgbClr val="000000"/>
                </a:solidFill>
                <a:latin typeface="Calibri"/>
                <a:ea typeface="Calibri"/>
                <a:cs typeface="Calibri"/>
                <a:sym typeface="Calibri"/>
              </a:rPr>
              <a:t> de </a:t>
            </a:r>
            <a:r>
              <a:rPr lang="en-US" sz="3200" b="1" dirty="0" err="1">
                <a:solidFill>
                  <a:srgbClr val="000000"/>
                </a:solidFill>
                <a:latin typeface="Calibri"/>
                <a:ea typeface="Calibri"/>
                <a:cs typeface="Calibri"/>
                <a:sym typeface="Calibri"/>
              </a:rPr>
              <a:t>rată</a:t>
            </a:r>
            <a:r>
              <a:rPr lang="en-US" sz="3200" b="1" dirty="0">
                <a:solidFill>
                  <a:srgbClr val="000000"/>
                </a:solidFill>
                <a:latin typeface="Calibri"/>
                <a:ea typeface="Calibri"/>
                <a:cs typeface="Calibri"/>
                <a:sym typeface="Calibri"/>
              </a:rPr>
              <a:t> a </a:t>
            </a:r>
            <a:r>
              <a:rPr lang="en-US" sz="3200" b="1" dirty="0" err="1">
                <a:solidFill>
                  <a:srgbClr val="000000"/>
                </a:solidFill>
                <a:latin typeface="Calibri"/>
                <a:ea typeface="Calibri"/>
                <a:cs typeface="Calibri"/>
                <a:sym typeface="Calibri"/>
              </a:rPr>
              <a:t>dobânzii</a:t>
            </a:r>
            <a:r>
              <a:rPr lang="en-US" sz="3200" b="1" dirty="0">
                <a:solidFill>
                  <a:srgbClr val="000000"/>
                </a:solidFill>
                <a:latin typeface="Calibri"/>
                <a:ea typeface="Calibri"/>
                <a:cs typeface="Calibri"/>
                <a:sym typeface="Calibri"/>
              </a:rPr>
              <a:t> </a:t>
            </a:r>
            <a:r>
              <a:rPr lang="en-US" sz="3200" dirty="0" err="1">
                <a:solidFill>
                  <a:srgbClr val="000000"/>
                </a:solidFill>
                <a:latin typeface="Calibri"/>
                <a:ea typeface="Calibri"/>
                <a:cs typeface="Calibri"/>
                <a:sym typeface="Calibri"/>
              </a:rPr>
              <a:t>este</a:t>
            </a:r>
            <a:r>
              <a:rPr lang="en-US" sz="3200" dirty="0">
                <a:solidFill>
                  <a:srgbClr val="000000"/>
                </a:solidFill>
                <a:latin typeface="Calibri"/>
                <a:ea typeface="Calibri"/>
                <a:cs typeface="Calibri"/>
                <a:sym typeface="Calibri"/>
              </a:rPr>
              <a:t> </a:t>
            </a:r>
            <a:r>
              <a:rPr lang="en-US" sz="3200" dirty="0" err="1">
                <a:solidFill>
                  <a:srgbClr val="000000"/>
                </a:solidFill>
                <a:latin typeface="Calibri"/>
                <a:ea typeface="Calibri"/>
                <a:cs typeface="Calibri"/>
                <a:sym typeface="Calibri"/>
              </a:rPr>
              <a:t>potențialul</a:t>
            </a:r>
            <a:r>
              <a:rPr lang="en-US" sz="3200" dirty="0">
                <a:solidFill>
                  <a:srgbClr val="000000"/>
                </a:solidFill>
                <a:latin typeface="Calibri"/>
                <a:ea typeface="Calibri"/>
                <a:cs typeface="Calibri"/>
                <a:sym typeface="Calibri"/>
              </a:rPr>
              <a:t> ca o </a:t>
            </a:r>
            <a:r>
              <a:rPr lang="en-US" sz="3200" dirty="0" err="1">
                <a:solidFill>
                  <a:srgbClr val="000000"/>
                </a:solidFill>
                <a:latin typeface="Calibri"/>
                <a:ea typeface="Calibri"/>
                <a:cs typeface="Calibri"/>
                <a:sym typeface="Calibri"/>
              </a:rPr>
              <a:t>modificare</a:t>
            </a:r>
            <a:r>
              <a:rPr lang="en-US" sz="3200" dirty="0">
                <a:solidFill>
                  <a:srgbClr val="000000"/>
                </a:solidFill>
                <a:latin typeface="Calibri"/>
                <a:ea typeface="Calibri"/>
                <a:cs typeface="Calibri"/>
                <a:sym typeface="Calibri"/>
              </a:rPr>
              <a:t> a </a:t>
            </a:r>
            <a:r>
              <a:rPr lang="en-US" sz="3200" dirty="0" err="1">
                <a:solidFill>
                  <a:srgbClr val="000000"/>
                </a:solidFill>
                <a:latin typeface="Calibri"/>
                <a:ea typeface="Calibri"/>
                <a:cs typeface="Calibri"/>
                <a:sym typeface="Calibri"/>
              </a:rPr>
              <a:t>ratelor</a:t>
            </a:r>
            <a:r>
              <a:rPr lang="en-US" sz="3200" dirty="0">
                <a:solidFill>
                  <a:srgbClr val="000000"/>
                </a:solidFill>
                <a:latin typeface="Calibri"/>
                <a:ea typeface="Calibri"/>
                <a:cs typeface="Calibri"/>
                <a:sym typeface="Calibri"/>
              </a:rPr>
              <a:t> </a:t>
            </a:r>
            <a:r>
              <a:rPr lang="en-US" sz="3200" dirty="0" err="1">
                <a:solidFill>
                  <a:srgbClr val="000000"/>
                </a:solidFill>
                <a:latin typeface="Calibri"/>
                <a:ea typeface="Calibri"/>
                <a:cs typeface="Calibri"/>
                <a:sym typeface="Calibri"/>
              </a:rPr>
              <a:t>globale</a:t>
            </a:r>
            <a:r>
              <a:rPr lang="en-US" sz="3200" dirty="0">
                <a:solidFill>
                  <a:srgbClr val="000000"/>
                </a:solidFill>
                <a:latin typeface="Calibri"/>
                <a:ea typeface="Calibri"/>
                <a:cs typeface="Calibri"/>
                <a:sym typeface="Calibri"/>
              </a:rPr>
              <a:t> ale </a:t>
            </a:r>
            <a:r>
              <a:rPr lang="en-US" sz="3200" dirty="0" err="1">
                <a:solidFill>
                  <a:srgbClr val="000000"/>
                </a:solidFill>
                <a:latin typeface="Calibri"/>
                <a:ea typeface="Calibri"/>
                <a:cs typeface="Calibri"/>
                <a:sym typeface="Calibri"/>
              </a:rPr>
              <a:t>dobânzii</a:t>
            </a:r>
            <a:r>
              <a:rPr lang="en-US" sz="3200" dirty="0">
                <a:solidFill>
                  <a:srgbClr val="000000"/>
                </a:solidFill>
                <a:latin typeface="Calibri"/>
                <a:ea typeface="Calibri"/>
                <a:cs typeface="Calibri"/>
                <a:sym typeface="Calibri"/>
              </a:rPr>
              <a:t> </a:t>
            </a:r>
            <a:r>
              <a:rPr lang="en-US" sz="3200" dirty="0" err="1">
                <a:solidFill>
                  <a:srgbClr val="000000"/>
                </a:solidFill>
                <a:latin typeface="Calibri"/>
                <a:ea typeface="Calibri"/>
                <a:cs typeface="Calibri"/>
                <a:sym typeface="Calibri"/>
              </a:rPr>
              <a:t>să</a:t>
            </a:r>
            <a:r>
              <a:rPr lang="en-US" sz="3200" dirty="0">
                <a:solidFill>
                  <a:srgbClr val="000000"/>
                </a:solidFill>
                <a:latin typeface="Calibri"/>
                <a:ea typeface="Calibri"/>
                <a:cs typeface="Calibri"/>
                <a:sym typeface="Calibri"/>
              </a:rPr>
              <a:t> </a:t>
            </a:r>
            <a:r>
              <a:rPr lang="en-US" sz="3200" dirty="0" err="1">
                <a:solidFill>
                  <a:srgbClr val="000000"/>
                </a:solidFill>
                <a:latin typeface="Calibri"/>
                <a:ea typeface="Calibri"/>
                <a:cs typeface="Calibri"/>
                <a:sym typeface="Calibri"/>
              </a:rPr>
              <a:t>reducă</a:t>
            </a:r>
            <a:r>
              <a:rPr lang="en-US" sz="3200" dirty="0">
                <a:solidFill>
                  <a:srgbClr val="000000"/>
                </a:solidFill>
                <a:latin typeface="Calibri"/>
                <a:ea typeface="Calibri"/>
                <a:cs typeface="Calibri"/>
                <a:sym typeface="Calibri"/>
              </a:rPr>
              <a:t> </a:t>
            </a:r>
            <a:r>
              <a:rPr lang="en-US" sz="3200" dirty="0" err="1">
                <a:solidFill>
                  <a:srgbClr val="000000"/>
                </a:solidFill>
                <a:latin typeface="Calibri"/>
                <a:ea typeface="Calibri"/>
                <a:cs typeface="Calibri"/>
                <a:sym typeface="Calibri"/>
              </a:rPr>
              <a:t>valoarea</a:t>
            </a:r>
            <a:r>
              <a:rPr lang="en-US" sz="3200" dirty="0">
                <a:solidFill>
                  <a:srgbClr val="000000"/>
                </a:solidFill>
                <a:latin typeface="Calibri"/>
                <a:ea typeface="Calibri"/>
                <a:cs typeface="Calibri"/>
                <a:sym typeface="Calibri"/>
              </a:rPr>
              <a:t> </a:t>
            </a:r>
            <a:r>
              <a:rPr lang="en-US" sz="3200" dirty="0" err="1">
                <a:solidFill>
                  <a:srgbClr val="000000"/>
                </a:solidFill>
                <a:latin typeface="Calibri"/>
                <a:ea typeface="Calibri"/>
                <a:cs typeface="Calibri"/>
                <a:sym typeface="Calibri"/>
              </a:rPr>
              <a:t>unei</a:t>
            </a:r>
            <a:r>
              <a:rPr lang="en-US" sz="3200" dirty="0">
                <a:solidFill>
                  <a:srgbClr val="000000"/>
                </a:solidFill>
                <a:latin typeface="Calibri"/>
                <a:ea typeface="Calibri"/>
                <a:cs typeface="Calibri"/>
                <a:sym typeface="Calibri"/>
              </a:rPr>
              <a:t> </a:t>
            </a:r>
            <a:r>
              <a:rPr lang="en-US" sz="3200" dirty="0" err="1">
                <a:solidFill>
                  <a:srgbClr val="000000"/>
                </a:solidFill>
                <a:latin typeface="Calibri"/>
                <a:ea typeface="Calibri"/>
                <a:cs typeface="Calibri"/>
                <a:sym typeface="Calibri"/>
              </a:rPr>
              <a:t>obligațiuni</a:t>
            </a:r>
            <a:r>
              <a:rPr lang="en-US" sz="3200" dirty="0">
                <a:solidFill>
                  <a:srgbClr val="000000"/>
                </a:solidFill>
                <a:latin typeface="Calibri"/>
                <a:ea typeface="Calibri"/>
                <a:cs typeface="Calibri"/>
                <a:sym typeface="Calibri"/>
              </a:rPr>
              <a:t> </a:t>
            </a:r>
            <a:r>
              <a:rPr lang="en-US" sz="3200" dirty="0" err="1">
                <a:solidFill>
                  <a:srgbClr val="000000"/>
                </a:solidFill>
                <a:latin typeface="Calibri"/>
                <a:ea typeface="Calibri"/>
                <a:cs typeface="Calibri"/>
                <a:sym typeface="Calibri"/>
              </a:rPr>
              <a:t>sau</a:t>
            </a:r>
            <a:r>
              <a:rPr lang="en-US" sz="3200" dirty="0">
                <a:solidFill>
                  <a:srgbClr val="000000"/>
                </a:solidFill>
                <a:latin typeface="Calibri"/>
                <a:ea typeface="Calibri"/>
                <a:cs typeface="Calibri"/>
                <a:sym typeface="Calibri"/>
              </a:rPr>
              <a:t> a </a:t>
            </a:r>
            <a:r>
              <a:rPr lang="en-US" sz="3200" dirty="0" err="1">
                <a:solidFill>
                  <a:srgbClr val="000000"/>
                </a:solidFill>
                <a:latin typeface="Calibri"/>
                <a:ea typeface="Calibri"/>
                <a:cs typeface="Calibri"/>
                <a:sym typeface="Calibri"/>
              </a:rPr>
              <a:t>unei</a:t>
            </a:r>
            <a:r>
              <a:rPr lang="en-US" sz="3200" dirty="0">
                <a:solidFill>
                  <a:srgbClr val="000000"/>
                </a:solidFill>
                <a:latin typeface="Calibri"/>
                <a:ea typeface="Calibri"/>
                <a:cs typeface="Calibri"/>
                <a:sym typeface="Calibri"/>
              </a:rPr>
              <a:t> </a:t>
            </a:r>
            <a:r>
              <a:rPr lang="en-US" sz="3200" dirty="0" err="1">
                <a:solidFill>
                  <a:srgbClr val="000000"/>
                </a:solidFill>
                <a:latin typeface="Calibri"/>
                <a:ea typeface="Calibri"/>
                <a:cs typeface="Calibri"/>
                <a:sym typeface="Calibri"/>
              </a:rPr>
              <a:t>alte</a:t>
            </a:r>
            <a:r>
              <a:rPr lang="en-US" sz="3200" dirty="0">
                <a:solidFill>
                  <a:srgbClr val="000000"/>
                </a:solidFill>
                <a:latin typeface="Calibri"/>
                <a:ea typeface="Calibri"/>
                <a:cs typeface="Calibri"/>
                <a:sym typeface="Calibri"/>
              </a:rPr>
              <a:t> </a:t>
            </a:r>
            <a:r>
              <a:rPr lang="en-US" sz="3200" dirty="0" err="1">
                <a:solidFill>
                  <a:srgbClr val="000000"/>
                </a:solidFill>
                <a:latin typeface="Calibri"/>
                <a:ea typeface="Calibri"/>
                <a:cs typeface="Calibri"/>
                <a:sym typeface="Calibri"/>
              </a:rPr>
              <a:t>obligațiuni</a:t>
            </a:r>
            <a:r>
              <a:rPr lang="en-US" sz="3200" dirty="0">
                <a:solidFill>
                  <a:srgbClr val="000000"/>
                </a:solidFill>
                <a:latin typeface="Calibri"/>
                <a:ea typeface="Calibri"/>
                <a:cs typeface="Calibri"/>
                <a:sym typeface="Calibri"/>
              </a:rPr>
              <a:t> </a:t>
            </a:r>
            <a:r>
              <a:rPr lang="en-US" sz="3200" dirty="0" err="1">
                <a:solidFill>
                  <a:srgbClr val="000000"/>
                </a:solidFill>
                <a:latin typeface="Calibri"/>
                <a:ea typeface="Calibri"/>
                <a:cs typeface="Calibri"/>
                <a:sym typeface="Calibri"/>
              </a:rPr>
              <a:t>investiții</a:t>
            </a:r>
            <a:r>
              <a:rPr lang="en-US" sz="3200" dirty="0">
                <a:solidFill>
                  <a:srgbClr val="000000"/>
                </a:solidFill>
                <a:latin typeface="Calibri"/>
                <a:ea typeface="Calibri"/>
                <a:cs typeface="Calibri"/>
                <a:sym typeface="Calibri"/>
              </a:rPr>
              <a:t> cu </a:t>
            </a:r>
            <a:r>
              <a:rPr lang="en-US" sz="3200" dirty="0" err="1">
                <a:solidFill>
                  <a:srgbClr val="000000"/>
                </a:solidFill>
                <a:latin typeface="Calibri"/>
                <a:ea typeface="Calibri"/>
                <a:cs typeface="Calibri"/>
                <a:sym typeface="Calibri"/>
              </a:rPr>
              <a:t>rată</a:t>
            </a:r>
            <a:r>
              <a:rPr lang="en-US" sz="3200" dirty="0">
                <a:solidFill>
                  <a:srgbClr val="000000"/>
                </a:solidFill>
                <a:latin typeface="Calibri"/>
                <a:ea typeface="Calibri"/>
                <a:cs typeface="Calibri"/>
                <a:sym typeface="Calibri"/>
              </a:rPr>
              <a:t> </a:t>
            </a:r>
            <a:r>
              <a:rPr lang="en-US" sz="3200" dirty="0" err="1">
                <a:solidFill>
                  <a:srgbClr val="000000"/>
                </a:solidFill>
                <a:latin typeface="Calibri"/>
                <a:ea typeface="Calibri"/>
                <a:cs typeface="Calibri"/>
                <a:sym typeface="Calibri"/>
              </a:rPr>
              <a:t>fixă</a:t>
            </a:r>
            <a:endParaRPr lang="en-US" sz="3200" dirty="0">
              <a:solidFill>
                <a:srgbClr val="000000"/>
              </a:solidFill>
              <a:latin typeface="Calibri"/>
              <a:ea typeface="Calibri"/>
              <a:cs typeface="Calibri"/>
              <a:sym typeface="Calibri"/>
            </a:endParaRPr>
          </a:p>
          <a:p>
            <a:pPr marL="457200" marR="0" lvl="0" indent="-457200" algn="l" rtl="0">
              <a:spcBef>
                <a:spcPts val="0"/>
              </a:spcBef>
              <a:spcAft>
                <a:spcPts val="0"/>
              </a:spcAft>
              <a:buClr>
                <a:srgbClr val="000000"/>
              </a:buClr>
              <a:buSzPts val="3200"/>
              <a:buFont typeface="Arial"/>
              <a:buChar char="•"/>
            </a:pPr>
            <a:r>
              <a:rPr lang="en-US" sz="3200" b="1" dirty="0" err="1">
                <a:solidFill>
                  <a:srgbClr val="000000"/>
                </a:solidFill>
                <a:latin typeface="Calibri"/>
                <a:ea typeface="Calibri"/>
                <a:cs typeface="Calibri"/>
                <a:sym typeface="Calibri"/>
              </a:rPr>
              <a:t>Riscul</a:t>
            </a:r>
            <a:r>
              <a:rPr lang="en-US" sz="3200" b="1" dirty="0">
                <a:solidFill>
                  <a:srgbClr val="000000"/>
                </a:solidFill>
                <a:latin typeface="Calibri"/>
                <a:ea typeface="Calibri"/>
                <a:cs typeface="Calibri"/>
                <a:sym typeface="Calibri"/>
              </a:rPr>
              <a:t> de </a:t>
            </a:r>
            <a:r>
              <a:rPr lang="en-US" sz="3200" b="1" dirty="0" err="1">
                <a:solidFill>
                  <a:srgbClr val="000000"/>
                </a:solidFill>
                <a:latin typeface="Calibri"/>
                <a:ea typeface="Calibri"/>
                <a:cs typeface="Calibri"/>
                <a:sym typeface="Calibri"/>
              </a:rPr>
              <a:t>inflatie</a:t>
            </a:r>
            <a:r>
              <a:rPr lang="en-US" sz="3200" b="1" dirty="0">
                <a:solidFill>
                  <a:srgbClr val="000000"/>
                </a:solidFill>
                <a:latin typeface="Calibri"/>
                <a:ea typeface="Calibri"/>
                <a:cs typeface="Calibri"/>
                <a:sym typeface="Calibri"/>
              </a:rPr>
              <a:t> </a:t>
            </a:r>
            <a:r>
              <a:rPr lang="en-US" sz="3200" dirty="0" err="1">
                <a:solidFill>
                  <a:srgbClr val="000000"/>
                </a:solidFill>
                <a:latin typeface="Calibri"/>
                <a:ea typeface="Calibri"/>
                <a:cs typeface="Calibri"/>
                <a:sym typeface="Calibri"/>
              </a:rPr>
              <a:t>este</a:t>
            </a:r>
            <a:r>
              <a:rPr lang="en-US" sz="3200" dirty="0">
                <a:solidFill>
                  <a:srgbClr val="000000"/>
                </a:solidFill>
                <a:latin typeface="Calibri"/>
                <a:ea typeface="Calibri"/>
                <a:cs typeface="Calibri"/>
                <a:sym typeface="Calibri"/>
              </a:rPr>
              <a:t> </a:t>
            </a:r>
            <a:r>
              <a:rPr lang="en-US" sz="3200" dirty="0" err="1">
                <a:solidFill>
                  <a:srgbClr val="000000"/>
                </a:solidFill>
                <a:latin typeface="Calibri"/>
                <a:ea typeface="Calibri"/>
                <a:cs typeface="Calibri"/>
                <a:sym typeface="Calibri"/>
              </a:rPr>
              <a:t>riscul</a:t>
            </a:r>
            <a:r>
              <a:rPr lang="en-US" sz="3200" dirty="0">
                <a:solidFill>
                  <a:srgbClr val="000000"/>
                </a:solidFill>
                <a:latin typeface="Calibri"/>
                <a:ea typeface="Calibri"/>
                <a:cs typeface="Calibri"/>
                <a:sym typeface="Calibri"/>
              </a:rPr>
              <a:t> ca </a:t>
            </a:r>
            <a:r>
              <a:rPr lang="en-US" sz="3200" dirty="0" err="1">
                <a:solidFill>
                  <a:srgbClr val="000000"/>
                </a:solidFill>
                <a:latin typeface="Calibri"/>
                <a:ea typeface="Calibri"/>
                <a:cs typeface="Calibri"/>
                <a:sym typeface="Calibri"/>
              </a:rPr>
              <a:t>puterea</a:t>
            </a:r>
            <a:r>
              <a:rPr lang="en-US" sz="3200" dirty="0">
                <a:solidFill>
                  <a:srgbClr val="000000"/>
                </a:solidFill>
                <a:latin typeface="Calibri"/>
                <a:ea typeface="Calibri"/>
                <a:cs typeface="Calibri"/>
                <a:sym typeface="Calibri"/>
              </a:rPr>
              <a:t> de </a:t>
            </a:r>
            <a:r>
              <a:rPr lang="en-US" sz="3200" dirty="0" err="1">
                <a:solidFill>
                  <a:srgbClr val="000000"/>
                </a:solidFill>
                <a:latin typeface="Calibri"/>
                <a:ea typeface="Calibri"/>
                <a:cs typeface="Calibri"/>
                <a:sym typeface="Calibri"/>
              </a:rPr>
              <a:t>cumparare</a:t>
            </a:r>
            <a:r>
              <a:rPr lang="en-US" sz="3200" dirty="0">
                <a:solidFill>
                  <a:srgbClr val="000000"/>
                </a:solidFill>
                <a:latin typeface="Calibri"/>
                <a:ea typeface="Calibri"/>
                <a:cs typeface="Calibri"/>
                <a:sym typeface="Calibri"/>
              </a:rPr>
              <a:t> </a:t>
            </a:r>
            <a:r>
              <a:rPr lang="en-US" sz="3200" dirty="0" err="1">
                <a:solidFill>
                  <a:srgbClr val="000000"/>
                </a:solidFill>
                <a:latin typeface="Calibri"/>
                <a:ea typeface="Calibri"/>
                <a:cs typeface="Calibri"/>
                <a:sym typeface="Calibri"/>
              </a:rPr>
              <a:t>sa</a:t>
            </a:r>
            <a:r>
              <a:rPr lang="en-US" sz="3200" dirty="0">
                <a:solidFill>
                  <a:srgbClr val="000000"/>
                </a:solidFill>
                <a:latin typeface="Calibri"/>
                <a:ea typeface="Calibri"/>
                <a:cs typeface="Calibri"/>
                <a:sym typeface="Calibri"/>
              </a:rPr>
              <a:t> fie </a:t>
            </a:r>
            <a:r>
              <a:rPr lang="en-US" sz="3200" dirty="0" err="1">
                <a:solidFill>
                  <a:srgbClr val="000000"/>
                </a:solidFill>
                <a:latin typeface="Calibri"/>
                <a:ea typeface="Calibri"/>
                <a:cs typeface="Calibri"/>
                <a:sym typeface="Calibri"/>
              </a:rPr>
              <a:t>redusa</a:t>
            </a:r>
            <a:r>
              <a:rPr lang="en-US" sz="3200" dirty="0">
                <a:solidFill>
                  <a:srgbClr val="000000"/>
                </a:solidFill>
                <a:latin typeface="Calibri"/>
                <a:ea typeface="Calibri"/>
                <a:cs typeface="Calibri"/>
                <a:sym typeface="Calibri"/>
              </a:rPr>
              <a:t> </a:t>
            </a:r>
            <a:r>
              <a:rPr lang="en-US" sz="3200" dirty="0" err="1">
                <a:solidFill>
                  <a:srgbClr val="000000"/>
                </a:solidFill>
                <a:latin typeface="Calibri"/>
                <a:ea typeface="Calibri"/>
                <a:cs typeface="Calibri"/>
                <a:sym typeface="Calibri"/>
              </a:rPr>
              <a:t>daca</a:t>
            </a:r>
            <a:r>
              <a:rPr lang="en-US" sz="3200" dirty="0">
                <a:solidFill>
                  <a:srgbClr val="000000"/>
                </a:solidFill>
                <a:latin typeface="Calibri"/>
                <a:ea typeface="Calibri"/>
                <a:cs typeface="Calibri"/>
                <a:sym typeface="Calibri"/>
              </a:rPr>
              <a:t> </a:t>
            </a:r>
            <a:r>
              <a:rPr lang="en-US" sz="3200" dirty="0" err="1">
                <a:solidFill>
                  <a:srgbClr val="000000"/>
                </a:solidFill>
                <a:latin typeface="Calibri"/>
                <a:ea typeface="Calibri"/>
                <a:cs typeface="Calibri"/>
                <a:sym typeface="Calibri"/>
              </a:rPr>
              <a:t>valoarea</a:t>
            </a:r>
            <a:r>
              <a:rPr lang="en-US" sz="3200" dirty="0">
                <a:solidFill>
                  <a:srgbClr val="000000"/>
                </a:solidFill>
                <a:latin typeface="Calibri"/>
                <a:ea typeface="Calibri"/>
                <a:cs typeface="Calibri"/>
                <a:sym typeface="Calibri"/>
              </a:rPr>
              <a:t> </a:t>
            </a:r>
            <a:r>
              <a:rPr lang="en-US" sz="3200" dirty="0" err="1">
                <a:solidFill>
                  <a:srgbClr val="000000"/>
                </a:solidFill>
                <a:latin typeface="Calibri"/>
                <a:ea typeface="Calibri"/>
                <a:cs typeface="Calibri"/>
                <a:sym typeface="Calibri"/>
              </a:rPr>
              <a:t>investitiilor</a:t>
            </a:r>
            <a:r>
              <a:rPr lang="en-US" sz="3200" dirty="0">
                <a:solidFill>
                  <a:srgbClr val="000000"/>
                </a:solidFill>
                <a:latin typeface="Calibri"/>
                <a:ea typeface="Calibri"/>
                <a:cs typeface="Calibri"/>
                <a:sym typeface="Calibri"/>
              </a:rPr>
              <a:t> o face nu </a:t>
            </a:r>
            <a:r>
              <a:rPr lang="en-US" sz="3200" dirty="0" err="1">
                <a:solidFill>
                  <a:srgbClr val="000000"/>
                </a:solidFill>
                <a:latin typeface="Calibri"/>
                <a:ea typeface="Calibri"/>
                <a:cs typeface="Calibri"/>
                <a:sym typeface="Calibri"/>
              </a:rPr>
              <a:t>ține</a:t>
            </a:r>
            <a:r>
              <a:rPr lang="en-US" sz="3200" dirty="0">
                <a:solidFill>
                  <a:srgbClr val="000000"/>
                </a:solidFill>
                <a:latin typeface="Calibri"/>
                <a:ea typeface="Calibri"/>
                <a:cs typeface="Calibri"/>
                <a:sym typeface="Calibri"/>
              </a:rPr>
              <a:t> pasul cu </a:t>
            </a:r>
            <a:r>
              <a:rPr lang="en-US" sz="3200" dirty="0" err="1">
                <a:solidFill>
                  <a:srgbClr val="000000"/>
                </a:solidFill>
                <a:latin typeface="Calibri"/>
                <a:ea typeface="Calibri"/>
                <a:cs typeface="Calibri"/>
                <a:sym typeface="Calibri"/>
              </a:rPr>
              <a:t>inflația</a:t>
            </a:r>
            <a:endParaRPr lang="en-US" sz="3200" dirty="0">
              <a:solidFill>
                <a:srgbClr val="000000"/>
              </a:solidFill>
              <a:latin typeface="Calibri"/>
              <a:ea typeface="Calibri"/>
              <a:cs typeface="Calibri"/>
              <a:sym typeface="Calibri"/>
            </a:endParaRPr>
          </a:p>
          <a:p>
            <a:pPr marL="457200" marR="0" lvl="0" indent="-457200" algn="l" rtl="0">
              <a:spcBef>
                <a:spcPts val="0"/>
              </a:spcBef>
              <a:spcAft>
                <a:spcPts val="0"/>
              </a:spcAft>
              <a:buClr>
                <a:srgbClr val="000000"/>
              </a:buClr>
              <a:buSzPts val="3200"/>
              <a:buFont typeface="Arial"/>
              <a:buChar char="•"/>
            </a:pPr>
            <a:r>
              <a:rPr lang="en-US" sz="3200" b="1" dirty="0" err="1">
                <a:solidFill>
                  <a:srgbClr val="000000"/>
                </a:solidFill>
                <a:latin typeface="Calibri"/>
                <a:ea typeface="Calibri"/>
                <a:cs typeface="Calibri"/>
                <a:sym typeface="Calibri"/>
              </a:rPr>
              <a:t>Riscul</a:t>
            </a:r>
            <a:r>
              <a:rPr lang="en-US" sz="3200" b="1" dirty="0">
                <a:solidFill>
                  <a:srgbClr val="000000"/>
                </a:solidFill>
                <a:latin typeface="Calibri"/>
                <a:ea typeface="Calibri"/>
                <a:cs typeface="Calibri"/>
                <a:sym typeface="Calibri"/>
              </a:rPr>
              <a:t> de credit </a:t>
            </a:r>
            <a:r>
              <a:rPr lang="en-US" sz="3200" dirty="0" err="1">
                <a:solidFill>
                  <a:srgbClr val="000000"/>
                </a:solidFill>
                <a:latin typeface="Calibri"/>
                <a:ea typeface="Calibri"/>
                <a:cs typeface="Calibri"/>
                <a:sym typeface="Calibri"/>
              </a:rPr>
              <a:t>este</a:t>
            </a:r>
            <a:r>
              <a:rPr lang="en-US" sz="3200" dirty="0">
                <a:solidFill>
                  <a:srgbClr val="000000"/>
                </a:solidFill>
                <a:latin typeface="Calibri"/>
                <a:ea typeface="Calibri"/>
                <a:cs typeface="Calibri"/>
                <a:sym typeface="Calibri"/>
              </a:rPr>
              <a:t> </a:t>
            </a:r>
            <a:r>
              <a:rPr lang="en-US" sz="3200" dirty="0" err="1">
                <a:solidFill>
                  <a:srgbClr val="000000"/>
                </a:solidFill>
                <a:latin typeface="Calibri"/>
                <a:ea typeface="Calibri"/>
                <a:cs typeface="Calibri"/>
                <a:sym typeface="Calibri"/>
              </a:rPr>
              <a:t>posibilitatea</a:t>
            </a:r>
            <a:r>
              <a:rPr lang="en-US" sz="3200" dirty="0">
                <a:solidFill>
                  <a:srgbClr val="000000"/>
                </a:solidFill>
                <a:latin typeface="Calibri"/>
                <a:ea typeface="Calibri"/>
                <a:cs typeface="Calibri"/>
                <a:sym typeface="Calibri"/>
              </a:rPr>
              <a:t> </a:t>
            </a:r>
            <a:r>
              <a:rPr lang="en-US" sz="3200" dirty="0" err="1">
                <a:solidFill>
                  <a:srgbClr val="000000"/>
                </a:solidFill>
                <a:latin typeface="Calibri"/>
                <a:ea typeface="Calibri"/>
                <a:cs typeface="Calibri"/>
                <a:sym typeface="Calibri"/>
              </a:rPr>
              <a:t>unei</a:t>
            </a:r>
            <a:r>
              <a:rPr lang="en-US" sz="3200" dirty="0">
                <a:solidFill>
                  <a:srgbClr val="000000"/>
                </a:solidFill>
                <a:latin typeface="Calibri"/>
                <a:ea typeface="Calibri"/>
                <a:cs typeface="Calibri"/>
                <a:sym typeface="Calibri"/>
              </a:rPr>
              <a:t> </a:t>
            </a:r>
            <a:r>
              <a:rPr lang="en-US" sz="3200" dirty="0" err="1">
                <a:solidFill>
                  <a:srgbClr val="000000"/>
                </a:solidFill>
                <a:latin typeface="Calibri"/>
                <a:ea typeface="Calibri"/>
                <a:cs typeface="Calibri"/>
                <a:sym typeface="Calibri"/>
              </a:rPr>
              <a:t>pierderi</a:t>
            </a:r>
            <a:r>
              <a:rPr lang="en-US" sz="3200" dirty="0">
                <a:solidFill>
                  <a:srgbClr val="000000"/>
                </a:solidFill>
                <a:latin typeface="Calibri"/>
                <a:ea typeface="Calibri"/>
                <a:cs typeface="Calibri"/>
                <a:sym typeface="Calibri"/>
              </a:rPr>
              <a:t> care </a:t>
            </a:r>
            <a:r>
              <a:rPr lang="en-US" sz="3200" dirty="0" err="1">
                <a:solidFill>
                  <a:srgbClr val="000000"/>
                </a:solidFill>
                <a:latin typeface="Calibri"/>
                <a:ea typeface="Calibri"/>
                <a:cs typeface="Calibri"/>
                <a:sym typeface="Calibri"/>
              </a:rPr>
              <a:t>rezultă</a:t>
            </a:r>
            <a:r>
              <a:rPr lang="en-US" sz="3200" dirty="0">
                <a:solidFill>
                  <a:srgbClr val="000000"/>
                </a:solidFill>
                <a:latin typeface="Calibri"/>
                <a:ea typeface="Calibri"/>
                <a:cs typeface="Calibri"/>
                <a:sym typeface="Calibri"/>
              </a:rPr>
              <a:t> din </a:t>
            </a:r>
            <a:r>
              <a:rPr lang="en-US" sz="3200" dirty="0" err="1">
                <a:solidFill>
                  <a:srgbClr val="000000"/>
                </a:solidFill>
                <a:latin typeface="Calibri"/>
                <a:ea typeface="Calibri"/>
                <a:cs typeface="Calibri"/>
                <a:sym typeface="Calibri"/>
              </a:rPr>
              <a:t>nerambursarea</a:t>
            </a:r>
            <a:r>
              <a:rPr lang="en-US" sz="3200" dirty="0">
                <a:solidFill>
                  <a:srgbClr val="000000"/>
                </a:solidFill>
                <a:latin typeface="Calibri"/>
                <a:ea typeface="Calibri"/>
                <a:cs typeface="Calibri"/>
                <a:sym typeface="Calibri"/>
              </a:rPr>
              <a:t> de </a:t>
            </a:r>
            <a:r>
              <a:rPr lang="en-US" sz="3200" dirty="0" err="1">
                <a:solidFill>
                  <a:srgbClr val="000000"/>
                </a:solidFill>
                <a:latin typeface="Calibri"/>
                <a:ea typeface="Calibri"/>
                <a:cs typeface="Calibri"/>
                <a:sym typeface="Calibri"/>
              </a:rPr>
              <a:t>către</a:t>
            </a:r>
            <a:r>
              <a:rPr lang="en-US" sz="3200" dirty="0">
                <a:solidFill>
                  <a:srgbClr val="000000"/>
                </a:solidFill>
                <a:latin typeface="Calibri"/>
                <a:ea typeface="Calibri"/>
                <a:cs typeface="Calibri"/>
                <a:sym typeface="Calibri"/>
              </a:rPr>
              <a:t> </a:t>
            </a:r>
            <a:r>
              <a:rPr lang="en-US" sz="3200" dirty="0" err="1">
                <a:solidFill>
                  <a:srgbClr val="000000"/>
                </a:solidFill>
                <a:latin typeface="Calibri"/>
                <a:ea typeface="Calibri"/>
                <a:cs typeface="Calibri"/>
                <a:sym typeface="Calibri"/>
              </a:rPr>
              <a:t>debitor</a:t>
            </a:r>
            <a:r>
              <a:rPr lang="en-US" sz="3200" dirty="0">
                <a:solidFill>
                  <a:srgbClr val="000000"/>
                </a:solidFill>
                <a:latin typeface="Calibri"/>
                <a:ea typeface="Calibri"/>
                <a:cs typeface="Calibri"/>
                <a:sym typeface="Calibri"/>
              </a:rPr>
              <a:t> un </a:t>
            </a:r>
            <a:r>
              <a:rPr lang="en-US" sz="3200" dirty="0" err="1">
                <a:solidFill>
                  <a:srgbClr val="000000"/>
                </a:solidFill>
                <a:latin typeface="Calibri"/>
                <a:ea typeface="Calibri"/>
                <a:cs typeface="Calibri"/>
                <a:sym typeface="Calibri"/>
              </a:rPr>
              <a:t>împrumut</a:t>
            </a:r>
            <a:r>
              <a:rPr lang="en-US" sz="3200" dirty="0">
                <a:solidFill>
                  <a:srgbClr val="000000"/>
                </a:solidFill>
                <a:latin typeface="Calibri"/>
                <a:ea typeface="Calibri"/>
                <a:cs typeface="Calibri"/>
                <a:sym typeface="Calibri"/>
              </a:rPr>
              <a:t> </a:t>
            </a:r>
            <a:r>
              <a:rPr lang="en-US" sz="3200" dirty="0" err="1">
                <a:solidFill>
                  <a:srgbClr val="000000"/>
                </a:solidFill>
                <a:latin typeface="Calibri"/>
                <a:ea typeface="Calibri"/>
                <a:cs typeface="Calibri"/>
                <a:sym typeface="Calibri"/>
              </a:rPr>
              <a:t>sau</a:t>
            </a:r>
            <a:r>
              <a:rPr lang="en-US" sz="3200" dirty="0">
                <a:solidFill>
                  <a:srgbClr val="000000"/>
                </a:solidFill>
                <a:latin typeface="Calibri"/>
                <a:ea typeface="Calibri"/>
                <a:cs typeface="Calibri"/>
                <a:sym typeface="Calibri"/>
              </a:rPr>
              <a:t> </a:t>
            </a:r>
            <a:r>
              <a:rPr lang="en-US" sz="3200" dirty="0" err="1">
                <a:solidFill>
                  <a:srgbClr val="000000"/>
                </a:solidFill>
                <a:latin typeface="Calibri"/>
                <a:ea typeface="Calibri"/>
                <a:cs typeface="Calibri"/>
                <a:sym typeface="Calibri"/>
              </a:rPr>
              <a:t>îndeplinirea</a:t>
            </a:r>
            <a:r>
              <a:rPr lang="en-US" sz="3200" dirty="0">
                <a:solidFill>
                  <a:srgbClr val="000000"/>
                </a:solidFill>
                <a:latin typeface="Calibri"/>
                <a:ea typeface="Calibri"/>
                <a:cs typeface="Calibri"/>
                <a:sym typeface="Calibri"/>
              </a:rPr>
              <a:t> </a:t>
            </a:r>
            <a:r>
              <a:rPr lang="en-US" sz="3200" dirty="0" err="1">
                <a:solidFill>
                  <a:srgbClr val="000000"/>
                </a:solidFill>
                <a:latin typeface="Calibri"/>
                <a:ea typeface="Calibri"/>
                <a:cs typeface="Calibri"/>
                <a:sym typeface="Calibri"/>
              </a:rPr>
              <a:t>obligațiilor</a:t>
            </a:r>
            <a:r>
              <a:rPr lang="en-US" sz="3200" dirty="0">
                <a:solidFill>
                  <a:srgbClr val="000000"/>
                </a:solidFill>
                <a:latin typeface="Calibri"/>
                <a:ea typeface="Calibri"/>
                <a:cs typeface="Calibri"/>
                <a:sym typeface="Calibri"/>
              </a:rPr>
              <a:t> </a:t>
            </a:r>
            <a:r>
              <a:rPr lang="en-US" sz="3200" dirty="0" err="1">
                <a:solidFill>
                  <a:srgbClr val="000000"/>
                </a:solidFill>
                <a:latin typeface="Calibri"/>
                <a:ea typeface="Calibri"/>
                <a:cs typeface="Calibri"/>
                <a:sym typeface="Calibri"/>
              </a:rPr>
              <a:t>contractuale</a:t>
            </a:r>
            <a:endParaRPr sz="2000" b="1" dirty="0">
              <a:solidFill>
                <a:srgbClr val="FF0000"/>
              </a:solidFill>
              <a:latin typeface="Calibri"/>
              <a:ea typeface="Calibri"/>
              <a:cs typeface="Calibri"/>
              <a:sym typeface="Calibri"/>
            </a:endParaRPr>
          </a:p>
        </p:txBody>
      </p:sp>
      <p:sp>
        <p:nvSpPr>
          <p:cNvPr id="207" name="Google Shape;207;p11"/>
          <p:cNvSpPr txBox="1"/>
          <p:nvPr/>
        </p:nvSpPr>
        <p:spPr>
          <a:xfrm>
            <a:off x="8485818" y="7861717"/>
            <a:ext cx="2743200" cy="923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solidFill>
                  <a:srgbClr val="FF0000"/>
                </a:solidFill>
                <a:latin typeface="Calibri"/>
                <a:ea typeface="Calibri"/>
                <a:cs typeface="Calibri"/>
                <a:sym typeface="Calibri"/>
              </a:rPr>
              <a:t>https://www.investopedia.com/terms/r/riskrewardratio.asp</a:t>
            </a:r>
            <a:endParaRPr sz="1800" b="1" dirty="0">
              <a:solidFill>
                <a:srgbClr val="FF0000"/>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12"/>
          <p:cNvSpPr txBox="1"/>
          <p:nvPr/>
        </p:nvSpPr>
        <p:spPr>
          <a:xfrm>
            <a:off x="533400" y="571500"/>
            <a:ext cx="12496800"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a:solidFill>
                  <a:srgbClr val="FD4FB4"/>
                </a:solidFill>
                <a:latin typeface="Calibri"/>
                <a:ea typeface="Calibri"/>
                <a:cs typeface="Calibri"/>
                <a:sym typeface="Calibri"/>
              </a:rPr>
              <a:t>1. </a:t>
            </a:r>
            <a:r>
              <a:rPr kumimoji="0" lang="ro-RO" sz="4000" b="1" i="0" u="none" strike="noStrike" kern="0" cap="none" spc="0" normalizeH="0" baseline="0" noProof="0" dirty="0">
                <a:ln>
                  <a:noFill/>
                </a:ln>
                <a:solidFill>
                  <a:srgbClr val="FD4FB4"/>
                </a:solidFill>
                <a:effectLst/>
                <a:uLnTx/>
                <a:uFillTx/>
                <a:latin typeface="Calibri"/>
                <a:ea typeface="Calibri"/>
                <a:cs typeface="Calibri"/>
                <a:sym typeface="Calibri"/>
              </a:rPr>
              <a:t>Educație financiară</a:t>
            </a:r>
            <a:r>
              <a:rPr lang="en-US" sz="4000" b="1" i="1" dirty="0">
                <a:solidFill>
                  <a:srgbClr val="FD4FB4"/>
                </a:solidFill>
                <a:latin typeface="Calibri"/>
                <a:ea typeface="Calibri"/>
                <a:cs typeface="Calibri"/>
                <a:sym typeface="Calibri"/>
              </a:rPr>
              <a:t>– </a:t>
            </a:r>
            <a:r>
              <a:rPr lang="ro-RO" sz="4000" b="1" i="1" dirty="0">
                <a:solidFill>
                  <a:srgbClr val="FD4FB4"/>
                </a:solidFill>
                <a:latin typeface="Calibri"/>
                <a:ea typeface="Calibri"/>
                <a:cs typeface="Calibri"/>
                <a:sym typeface="Calibri"/>
              </a:rPr>
              <a:t>Siguranța Financiară</a:t>
            </a:r>
            <a:endParaRPr sz="4000" b="1" i="1" dirty="0">
              <a:solidFill>
                <a:srgbClr val="FD4FB4"/>
              </a:solidFill>
              <a:latin typeface="Calibri"/>
              <a:ea typeface="Calibri"/>
              <a:cs typeface="Calibri"/>
              <a:sym typeface="Calibri"/>
            </a:endParaRPr>
          </a:p>
        </p:txBody>
      </p:sp>
      <p:sp>
        <p:nvSpPr>
          <p:cNvPr id="213" name="Google Shape;213;p12"/>
          <p:cNvSpPr/>
          <p:nvPr/>
        </p:nvSpPr>
        <p:spPr>
          <a:xfrm>
            <a:off x="577754" y="4000500"/>
            <a:ext cx="17024446" cy="1815882"/>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ro-RO" sz="2800" b="1" dirty="0">
                <a:solidFill>
                  <a:srgbClr val="1B1B1F"/>
                </a:solidFill>
                <a:latin typeface="Calibri"/>
                <a:ea typeface="Calibri"/>
                <a:cs typeface="Calibri"/>
                <a:sym typeface="Calibri"/>
              </a:rPr>
              <a:t>Stabilitatea Financiară</a:t>
            </a:r>
            <a:endParaRPr dirty="0"/>
          </a:p>
          <a:p>
            <a:pPr marL="0" marR="0" lvl="0" indent="0" algn="just" rtl="0">
              <a:spcBef>
                <a:spcPts val="0"/>
              </a:spcBef>
              <a:spcAft>
                <a:spcPts val="0"/>
              </a:spcAft>
              <a:buNone/>
            </a:pPr>
            <a:r>
              <a:rPr lang="en-US" sz="2800" dirty="0">
                <a:solidFill>
                  <a:srgbClr val="1B1B1F"/>
                </a:solidFill>
                <a:latin typeface="Calibri"/>
                <a:ea typeface="Calibri"/>
                <a:cs typeface="Calibri"/>
                <a:sym typeface="Calibri"/>
              </a:rPr>
              <a:t>O </a:t>
            </a:r>
            <a:r>
              <a:rPr lang="en-US" sz="2800" dirty="0" err="1">
                <a:solidFill>
                  <a:srgbClr val="1B1B1F"/>
                </a:solidFill>
                <a:latin typeface="Calibri"/>
                <a:ea typeface="Calibri"/>
                <a:cs typeface="Calibri"/>
                <a:sym typeface="Calibri"/>
              </a:rPr>
              <a:t>plasă</a:t>
            </a:r>
            <a:r>
              <a:rPr lang="en-US" sz="2800" dirty="0">
                <a:solidFill>
                  <a:srgbClr val="1B1B1F"/>
                </a:solidFill>
                <a:latin typeface="Calibri"/>
                <a:ea typeface="Calibri"/>
                <a:cs typeface="Calibri"/>
                <a:sym typeface="Calibri"/>
              </a:rPr>
              <a:t> de </a:t>
            </a:r>
            <a:r>
              <a:rPr lang="en-US" sz="2800" dirty="0" err="1">
                <a:solidFill>
                  <a:srgbClr val="1B1B1F"/>
                </a:solidFill>
                <a:latin typeface="Calibri"/>
                <a:ea typeface="Calibri"/>
                <a:cs typeface="Calibri"/>
                <a:sym typeface="Calibri"/>
              </a:rPr>
              <a:t>siguranță</a:t>
            </a:r>
            <a:r>
              <a:rPr lang="en-US" sz="2800" dirty="0">
                <a:solidFill>
                  <a:srgbClr val="1B1B1F"/>
                </a:solidFill>
                <a:latin typeface="Calibri"/>
                <a:ea typeface="Calibri"/>
                <a:cs typeface="Calibri"/>
                <a:sym typeface="Calibri"/>
              </a:rPr>
              <a:t> </a:t>
            </a:r>
            <a:r>
              <a:rPr lang="en-US" sz="2800" dirty="0" err="1">
                <a:solidFill>
                  <a:srgbClr val="1B1B1F"/>
                </a:solidFill>
                <a:latin typeface="Calibri"/>
                <a:ea typeface="Calibri"/>
                <a:cs typeface="Calibri"/>
                <a:sym typeface="Calibri"/>
              </a:rPr>
              <a:t>financiară</a:t>
            </a:r>
            <a:r>
              <a:rPr lang="en-US" sz="2800" dirty="0">
                <a:solidFill>
                  <a:srgbClr val="1B1B1F"/>
                </a:solidFill>
                <a:latin typeface="Calibri"/>
                <a:ea typeface="Calibri"/>
                <a:cs typeface="Calibri"/>
                <a:sym typeface="Calibri"/>
              </a:rPr>
              <a:t> </a:t>
            </a:r>
            <a:r>
              <a:rPr lang="en-US" sz="2800" dirty="0" err="1">
                <a:solidFill>
                  <a:srgbClr val="1B1B1F"/>
                </a:solidFill>
                <a:latin typeface="Calibri"/>
                <a:ea typeface="Calibri"/>
                <a:cs typeface="Calibri"/>
                <a:sym typeface="Calibri"/>
              </a:rPr>
              <a:t>vă</a:t>
            </a:r>
            <a:r>
              <a:rPr lang="en-US" sz="2800" dirty="0">
                <a:solidFill>
                  <a:srgbClr val="1B1B1F"/>
                </a:solidFill>
                <a:latin typeface="Calibri"/>
                <a:ea typeface="Calibri"/>
                <a:cs typeface="Calibri"/>
                <a:sym typeface="Calibri"/>
              </a:rPr>
              <a:t> </a:t>
            </a:r>
            <a:r>
              <a:rPr lang="en-US" sz="2800" dirty="0" err="1">
                <a:solidFill>
                  <a:srgbClr val="1B1B1F"/>
                </a:solidFill>
                <a:latin typeface="Calibri"/>
                <a:ea typeface="Calibri"/>
                <a:cs typeface="Calibri"/>
                <a:sym typeface="Calibri"/>
              </a:rPr>
              <a:t>oferă</a:t>
            </a:r>
            <a:r>
              <a:rPr lang="en-US" sz="2800" dirty="0">
                <a:solidFill>
                  <a:srgbClr val="1B1B1F"/>
                </a:solidFill>
                <a:latin typeface="Calibri"/>
                <a:ea typeface="Calibri"/>
                <a:cs typeface="Calibri"/>
                <a:sym typeface="Calibri"/>
              </a:rPr>
              <a:t> </a:t>
            </a:r>
            <a:r>
              <a:rPr lang="en-US" sz="2800" dirty="0" err="1">
                <a:solidFill>
                  <a:srgbClr val="1B1B1F"/>
                </a:solidFill>
                <a:latin typeface="Calibri"/>
                <a:ea typeface="Calibri"/>
                <a:cs typeface="Calibri"/>
                <a:sym typeface="Calibri"/>
              </a:rPr>
              <a:t>stabilitate</a:t>
            </a:r>
            <a:r>
              <a:rPr lang="en-US" sz="2800" dirty="0">
                <a:solidFill>
                  <a:srgbClr val="1B1B1F"/>
                </a:solidFill>
                <a:latin typeface="Calibri"/>
                <a:ea typeface="Calibri"/>
                <a:cs typeface="Calibri"/>
                <a:sym typeface="Calibri"/>
              </a:rPr>
              <a:t> </a:t>
            </a:r>
            <a:r>
              <a:rPr lang="en-US" sz="2800" dirty="0" err="1">
                <a:solidFill>
                  <a:srgbClr val="1B1B1F"/>
                </a:solidFill>
                <a:latin typeface="Calibri"/>
                <a:ea typeface="Calibri"/>
                <a:cs typeface="Calibri"/>
                <a:sym typeface="Calibri"/>
              </a:rPr>
              <a:t>financiară</a:t>
            </a:r>
            <a:r>
              <a:rPr lang="en-US" sz="2800" dirty="0">
                <a:solidFill>
                  <a:srgbClr val="1B1B1F"/>
                </a:solidFill>
                <a:latin typeface="Calibri"/>
                <a:ea typeface="Calibri"/>
                <a:cs typeface="Calibri"/>
                <a:sym typeface="Calibri"/>
              </a:rPr>
              <a:t> </a:t>
            </a:r>
            <a:r>
              <a:rPr lang="en-US" sz="2800" dirty="0" err="1">
                <a:solidFill>
                  <a:srgbClr val="1B1B1F"/>
                </a:solidFill>
                <a:latin typeface="Calibri"/>
                <a:ea typeface="Calibri"/>
                <a:cs typeface="Calibri"/>
                <a:sym typeface="Calibri"/>
              </a:rPr>
              <a:t>oferind</a:t>
            </a:r>
            <a:r>
              <a:rPr lang="en-US" sz="2800" dirty="0">
                <a:solidFill>
                  <a:srgbClr val="1B1B1F"/>
                </a:solidFill>
                <a:latin typeface="Calibri"/>
                <a:ea typeface="Calibri"/>
                <a:cs typeface="Calibri"/>
                <a:sym typeface="Calibri"/>
              </a:rPr>
              <a:t> o </a:t>
            </a:r>
            <a:r>
              <a:rPr lang="en-US" sz="2800" dirty="0" err="1">
                <a:solidFill>
                  <a:srgbClr val="1B1B1F"/>
                </a:solidFill>
                <a:latin typeface="Calibri"/>
                <a:ea typeface="Calibri"/>
                <a:cs typeface="Calibri"/>
                <a:sym typeface="Calibri"/>
              </a:rPr>
              <a:t>soluție</a:t>
            </a:r>
            <a:r>
              <a:rPr lang="en-US" sz="2800" dirty="0">
                <a:solidFill>
                  <a:srgbClr val="1B1B1F"/>
                </a:solidFill>
                <a:latin typeface="Calibri"/>
                <a:ea typeface="Calibri"/>
                <a:cs typeface="Calibri"/>
                <a:sym typeface="Calibri"/>
              </a:rPr>
              <a:t> </a:t>
            </a:r>
            <a:r>
              <a:rPr lang="en-US" sz="2800" dirty="0" err="1">
                <a:solidFill>
                  <a:srgbClr val="1B1B1F"/>
                </a:solidFill>
                <a:latin typeface="Calibri"/>
                <a:ea typeface="Calibri"/>
                <a:cs typeface="Calibri"/>
                <a:sym typeface="Calibri"/>
              </a:rPr>
              <a:t>pentru</a:t>
            </a:r>
            <a:r>
              <a:rPr lang="en-US" sz="2800" dirty="0">
                <a:solidFill>
                  <a:srgbClr val="1B1B1F"/>
                </a:solidFill>
                <a:latin typeface="Calibri"/>
                <a:ea typeface="Calibri"/>
                <a:cs typeface="Calibri"/>
                <a:sym typeface="Calibri"/>
              </a:rPr>
              <a:t> </a:t>
            </a:r>
            <a:r>
              <a:rPr lang="en-US" sz="2800" dirty="0" err="1">
                <a:solidFill>
                  <a:srgbClr val="1B1B1F"/>
                </a:solidFill>
                <a:latin typeface="Calibri"/>
                <a:ea typeface="Calibri"/>
                <a:cs typeface="Calibri"/>
                <a:sym typeface="Calibri"/>
              </a:rPr>
              <a:t>orice</a:t>
            </a:r>
            <a:r>
              <a:rPr lang="en-US" sz="2800" dirty="0">
                <a:solidFill>
                  <a:srgbClr val="1B1B1F"/>
                </a:solidFill>
                <a:latin typeface="Calibri"/>
                <a:ea typeface="Calibri"/>
                <a:cs typeface="Calibri"/>
                <a:sym typeface="Calibri"/>
              </a:rPr>
              <a:t> </a:t>
            </a:r>
            <a:r>
              <a:rPr lang="en-US" sz="2800" dirty="0" err="1">
                <a:solidFill>
                  <a:srgbClr val="1B1B1F"/>
                </a:solidFill>
                <a:latin typeface="Calibri"/>
                <a:ea typeface="Calibri"/>
                <a:cs typeface="Calibri"/>
                <a:sym typeface="Calibri"/>
              </a:rPr>
              <a:t>urgență</a:t>
            </a:r>
            <a:r>
              <a:rPr lang="en-US" sz="2800" dirty="0">
                <a:solidFill>
                  <a:srgbClr val="1B1B1F"/>
                </a:solidFill>
                <a:latin typeface="Calibri"/>
                <a:ea typeface="Calibri"/>
                <a:cs typeface="Calibri"/>
                <a:sym typeface="Calibri"/>
              </a:rPr>
              <a:t> </a:t>
            </a:r>
            <a:r>
              <a:rPr lang="en-US" sz="2800" dirty="0" err="1">
                <a:solidFill>
                  <a:srgbClr val="1B1B1F"/>
                </a:solidFill>
                <a:latin typeface="Calibri"/>
                <a:ea typeface="Calibri"/>
                <a:cs typeface="Calibri"/>
                <a:sym typeface="Calibri"/>
              </a:rPr>
              <a:t>financiară</a:t>
            </a:r>
            <a:r>
              <a:rPr lang="en-US" sz="2800" dirty="0">
                <a:solidFill>
                  <a:srgbClr val="1B1B1F"/>
                </a:solidFill>
                <a:latin typeface="Calibri"/>
                <a:ea typeface="Calibri"/>
                <a:cs typeface="Calibri"/>
                <a:sym typeface="Calibri"/>
              </a:rPr>
              <a:t>. Cu un plan </a:t>
            </a:r>
            <a:r>
              <a:rPr lang="en-US" sz="2800" dirty="0" err="1">
                <a:solidFill>
                  <a:srgbClr val="1B1B1F"/>
                </a:solidFill>
                <a:latin typeface="Calibri"/>
                <a:ea typeface="Calibri"/>
                <a:cs typeface="Calibri"/>
                <a:sym typeface="Calibri"/>
              </a:rPr>
              <a:t>financiar</a:t>
            </a:r>
            <a:r>
              <a:rPr lang="en-US" sz="2800" dirty="0">
                <a:solidFill>
                  <a:srgbClr val="1B1B1F"/>
                </a:solidFill>
                <a:latin typeface="Calibri"/>
                <a:ea typeface="Calibri"/>
                <a:cs typeface="Calibri"/>
                <a:sym typeface="Calibri"/>
              </a:rPr>
              <a:t>, </a:t>
            </a:r>
            <a:r>
              <a:rPr lang="en-US" sz="2800" dirty="0" err="1">
                <a:solidFill>
                  <a:srgbClr val="1B1B1F"/>
                </a:solidFill>
                <a:latin typeface="Calibri"/>
                <a:ea typeface="Calibri"/>
                <a:cs typeface="Calibri"/>
                <a:sym typeface="Calibri"/>
              </a:rPr>
              <a:t>toate</a:t>
            </a:r>
            <a:r>
              <a:rPr lang="en-US" sz="2800" dirty="0">
                <a:solidFill>
                  <a:srgbClr val="1B1B1F"/>
                </a:solidFill>
                <a:latin typeface="Calibri"/>
                <a:ea typeface="Calibri"/>
                <a:cs typeface="Calibri"/>
                <a:sym typeface="Calibri"/>
              </a:rPr>
              <a:t> </a:t>
            </a:r>
            <a:r>
              <a:rPr lang="en-US" sz="2800" dirty="0" err="1">
                <a:solidFill>
                  <a:srgbClr val="1B1B1F"/>
                </a:solidFill>
                <a:latin typeface="Calibri"/>
                <a:ea typeface="Calibri"/>
                <a:cs typeface="Calibri"/>
                <a:sym typeface="Calibri"/>
              </a:rPr>
              <a:t>veniturile</a:t>
            </a:r>
            <a:r>
              <a:rPr lang="en-US" sz="2800" dirty="0">
                <a:solidFill>
                  <a:srgbClr val="1B1B1F"/>
                </a:solidFill>
                <a:latin typeface="Calibri"/>
                <a:ea typeface="Calibri"/>
                <a:cs typeface="Calibri"/>
                <a:sym typeface="Calibri"/>
              </a:rPr>
              <a:t> </a:t>
            </a:r>
            <a:r>
              <a:rPr lang="en-US" sz="2800" dirty="0" err="1">
                <a:solidFill>
                  <a:srgbClr val="1B1B1F"/>
                </a:solidFill>
                <a:latin typeface="Calibri"/>
                <a:ea typeface="Calibri"/>
                <a:cs typeface="Calibri"/>
                <a:sym typeface="Calibri"/>
              </a:rPr>
              <a:t>și</a:t>
            </a:r>
            <a:r>
              <a:rPr lang="en-US" sz="2800" dirty="0">
                <a:solidFill>
                  <a:srgbClr val="1B1B1F"/>
                </a:solidFill>
                <a:latin typeface="Calibri"/>
                <a:ea typeface="Calibri"/>
                <a:cs typeface="Calibri"/>
                <a:sym typeface="Calibri"/>
              </a:rPr>
              <a:t> </a:t>
            </a:r>
            <a:r>
              <a:rPr lang="en-US" sz="2800" dirty="0" err="1">
                <a:solidFill>
                  <a:srgbClr val="1B1B1F"/>
                </a:solidFill>
                <a:latin typeface="Calibri"/>
                <a:ea typeface="Calibri"/>
                <a:cs typeface="Calibri"/>
                <a:sym typeface="Calibri"/>
              </a:rPr>
              <a:t>cheltuielile</a:t>
            </a:r>
            <a:r>
              <a:rPr lang="en-US" sz="2800" dirty="0">
                <a:solidFill>
                  <a:srgbClr val="1B1B1F"/>
                </a:solidFill>
                <a:latin typeface="Calibri"/>
                <a:ea typeface="Calibri"/>
                <a:cs typeface="Calibri"/>
                <a:sym typeface="Calibri"/>
              </a:rPr>
              <a:t> sunt </a:t>
            </a:r>
            <a:r>
              <a:rPr lang="en-US" sz="2800" dirty="0" err="1">
                <a:solidFill>
                  <a:srgbClr val="1B1B1F"/>
                </a:solidFill>
                <a:latin typeface="Calibri"/>
                <a:ea typeface="Calibri"/>
                <a:cs typeface="Calibri"/>
                <a:sym typeface="Calibri"/>
              </a:rPr>
              <a:t>structurate</a:t>
            </a:r>
            <a:r>
              <a:rPr lang="en-US" sz="2800" dirty="0">
                <a:solidFill>
                  <a:srgbClr val="1B1B1F"/>
                </a:solidFill>
                <a:latin typeface="Calibri"/>
                <a:ea typeface="Calibri"/>
                <a:cs typeface="Calibri"/>
                <a:sym typeface="Calibri"/>
              </a:rPr>
              <a:t> </a:t>
            </a:r>
            <a:r>
              <a:rPr lang="en-US" sz="2800" dirty="0" err="1">
                <a:solidFill>
                  <a:srgbClr val="1B1B1F"/>
                </a:solidFill>
                <a:latin typeface="Calibri"/>
                <a:ea typeface="Calibri"/>
                <a:cs typeface="Calibri"/>
                <a:sym typeface="Calibri"/>
              </a:rPr>
              <a:t>pentru</a:t>
            </a:r>
            <a:r>
              <a:rPr lang="en-US" sz="2800" dirty="0">
                <a:solidFill>
                  <a:srgbClr val="1B1B1F"/>
                </a:solidFill>
                <a:latin typeface="Calibri"/>
                <a:ea typeface="Calibri"/>
                <a:cs typeface="Calibri"/>
                <a:sym typeface="Calibri"/>
              </a:rPr>
              <a:t> a </a:t>
            </a:r>
            <a:r>
              <a:rPr lang="en-US" sz="2800" dirty="0" err="1">
                <a:solidFill>
                  <a:srgbClr val="1B1B1F"/>
                </a:solidFill>
                <a:latin typeface="Calibri"/>
                <a:ea typeface="Calibri"/>
                <a:cs typeface="Calibri"/>
                <a:sym typeface="Calibri"/>
              </a:rPr>
              <a:t>vă</a:t>
            </a:r>
            <a:r>
              <a:rPr lang="en-US" sz="2800" dirty="0">
                <a:solidFill>
                  <a:srgbClr val="1B1B1F"/>
                </a:solidFill>
                <a:latin typeface="Calibri"/>
                <a:ea typeface="Calibri"/>
                <a:cs typeface="Calibri"/>
                <a:sym typeface="Calibri"/>
              </a:rPr>
              <a:t> </a:t>
            </a:r>
            <a:r>
              <a:rPr lang="en-US" sz="2800" dirty="0" err="1">
                <a:solidFill>
                  <a:srgbClr val="1B1B1F"/>
                </a:solidFill>
                <a:latin typeface="Calibri"/>
                <a:ea typeface="Calibri"/>
                <a:cs typeface="Calibri"/>
                <a:sym typeface="Calibri"/>
              </a:rPr>
              <a:t>îndeplini</a:t>
            </a:r>
            <a:r>
              <a:rPr lang="en-US" sz="2800" dirty="0">
                <a:solidFill>
                  <a:srgbClr val="1B1B1F"/>
                </a:solidFill>
                <a:latin typeface="Calibri"/>
                <a:ea typeface="Calibri"/>
                <a:cs typeface="Calibri"/>
                <a:sym typeface="Calibri"/>
              </a:rPr>
              <a:t> </a:t>
            </a:r>
            <a:r>
              <a:rPr lang="en-US" sz="2800" dirty="0" err="1">
                <a:solidFill>
                  <a:srgbClr val="1B1B1F"/>
                </a:solidFill>
                <a:latin typeface="Calibri"/>
                <a:ea typeface="Calibri"/>
                <a:cs typeface="Calibri"/>
                <a:sym typeface="Calibri"/>
              </a:rPr>
              <a:t>obiectivul</a:t>
            </a:r>
            <a:r>
              <a:rPr lang="en-US" sz="2800" dirty="0">
                <a:solidFill>
                  <a:srgbClr val="1B1B1F"/>
                </a:solidFill>
                <a:latin typeface="Calibri"/>
                <a:ea typeface="Calibri"/>
                <a:cs typeface="Calibri"/>
                <a:sym typeface="Calibri"/>
              </a:rPr>
              <a:t> </a:t>
            </a:r>
            <a:r>
              <a:rPr lang="en-US" sz="2800" dirty="0" err="1">
                <a:solidFill>
                  <a:srgbClr val="1B1B1F"/>
                </a:solidFill>
                <a:latin typeface="Calibri"/>
                <a:ea typeface="Calibri"/>
                <a:cs typeface="Calibri"/>
                <a:sym typeface="Calibri"/>
              </a:rPr>
              <a:t>financiar</a:t>
            </a:r>
            <a:r>
              <a:rPr lang="en-US" sz="2800" dirty="0">
                <a:solidFill>
                  <a:srgbClr val="1B1B1F"/>
                </a:solidFill>
                <a:latin typeface="Calibri"/>
                <a:ea typeface="Calibri"/>
                <a:cs typeface="Calibri"/>
                <a:sym typeface="Calibri"/>
              </a:rPr>
              <a:t>. </a:t>
            </a:r>
            <a:r>
              <a:rPr lang="en-US" sz="2800" dirty="0" err="1">
                <a:solidFill>
                  <a:srgbClr val="1B1B1F"/>
                </a:solidFill>
                <a:latin typeface="Calibri"/>
                <a:ea typeface="Calibri"/>
                <a:cs typeface="Calibri"/>
                <a:sym typeface="Calibri"/>
              </a:rPr>
              <a:t>Orice</a:t>
            </a:r>
            <a:r>
              <a:rPr lang="en-US" sz="2800" dirty="0">
                <a:solidFill>
                  <a:srgbClr val="1B1B1F"/>
                </a:solidFill>
                <a:latin typeface="Calibri"/>
                <a:ea typeface="Calibri"/>
                <a:cs typeface="Calibri"/>
                <a:sym typeface="Calibri"/>
              </a:rPr>
              <a:t> </a:t>
            </a:r>
            <a:r>
              <a:rPr lang="en-US" sz="2800" dirty="0" err="1">
                <a:solidFill>
                  <a:srgbClr val="1B1B1F"/>
                </a:solidFill>
                <a:latin typeface="Calibri"/>
                <a:ea typeface="Calibri"/>
                <a:cs typeface="Calibri"/>
                <a:sym typeface="Calibri"/>
              </a:rPr>
              <a:t>schimbare</a:t>
            </a:r>
            <a:r>
              <a:rPr lang="en-US" sz="2800" dirty="0">
                <a:solidFill>
                  <a:srgbClr val="1B1B1F"/>
                </a:solidFill>
                <a:latin typeface="Calibri"/>
                <a:ea typeface="Calibri"/>
                <a:cs typeface="Calibri"/>
                <a:sym typeface="Calibri"/>
              </a:rPr>
              <a:t> </a:t>
            </a:r>
            <a:r>
              <a:rPr lang="en-US" sz="2800" dirty="0" err="1">
                <a:solidFill>
                  <a:srgbClr val="1B1B1F"/>
                </a:solidFill>
                <a:latin typeface="Calibri"/>
                <a:ea typeface="Calibri"/>
                <a:cs typeface="Calibri"/>
                <a:sym typeface="Calibri"/>
              </a:rPr>
              <a:t>ușoară</a:t>
            </a:r>
            <a:r>
              <a:rPr lang="en-US" sz="2800" dirty="0">
                <a:solidFill>
                  <a:srgbClr val="1B1B1F"/>
                </a:solidFill>
                <a:latin typeface="Calibri"/>
                <a:ea typeface="Calibri"/>
                <a:cs typeface="Calibri"/>
                <a:sym typeface="Calibri"/>
              </a:rPr>
              <a:t> </a:t>
            </a:r>
            <a:r>
              <a:rPr lang="en-US" sz="2800" dirty="0" err="1">
                <a:solidFill>
                  <a:srgbClr val="1B1B1F"/>
                </a:solidFill>
                <a:latin typeface="Calibri"/>
                <a:ea typeface="Calibri"/>
                <a:cs typeface="Calibri"/>
                <a:sym typeface="Calibri"/>
              </a:rPr>
              <a:t>în</a:t>
            </a:r>
            <a:r>
              <a:rPr lang="en-US" sz="2800" dirty="0">
                <a:solidFill>
                  <a:srgbClr val="1B1B1F"/>
                </a:solidFill>
                <a:latin typeface="Calibri"/>
                <a:ea typeface="Calibri"/>
                <a:cs typeface="Calibri"/>
                <a:sym typeface="Calibri"/>
              </a:rPr>
              <a:t> </a:t>
            </a:r>
            <a:r>
              <a:rPr lang="en-US" sz="2800" dirty="0" err="1">
                <a:solidFill>
                  <a:srgbClr val="1B1B1F"/>
                </a:solidFill>
                <a:latin typeface="Calibri"/>
                <a:ea typeface="Calibri"/>
                <a:cs typeface="Calibri"/>
                <a:sym typeface="Calibri"/>
              </a:rPr>
              <a:t>rutină</a:t>
            </a:r>
            <a:r>
              <a:rPr lang="en-US" sz="2800" dirty="0">
                <a:solidFill>
                  <a:srgbClr val="1B1B1F"/>
                </a:solidFill>
                <a:latin typeface="Calibri"/>
                <a:ea typeface="Calibri"/>
                <a:cs typeface="Calibri"/>
                <a:sym typeface="Calibri"/>
              </a:rPr>
              <a:t> </a:t>
            </a:r>
            <a:r>
              <a:rPr lang="en-US" sz="2800" dirty="0" err="1">
                <a:solidFill>
                  <a:srgbClr val="1B1B1F"/>
                </a:solidFill>
                <a:latin typeface="Calibri"/>
                <a:ea typeface="Calibri"/>
                <a:cs typeface="Calibri"/>
                <a:sym typeface="Calibri"/>
              </a:rPr>
              <a:t>ar</a:t>
            </a:r>
            <a:r>
              <a:rPr lang="en-US" sz="2800" dirty="0">
                <a:solidFill>
                  <a:srgbClr val="1B1B1F"/>
                </a:solidFill>
                <a:latin typeface="Calibri"/>
                <a:ea typeface="Calibri"/>
                <a:cs typeface="Calibri"/>
                <a:sym typeface="Calibri"/>
              </a:rPr>
              <a:t> </a:t>
            </a:r>
            <a:r>
              <a:rPr lang="en-US" sz="2800" dirty="0" err="1">
                <a:solidFill>
                  <a:srgbClr val="1B1B1F"/>
                </a:solidFill>
                <a:latin typeface="Calibri"/>
                <a:ea typeface="Calibri"/>
                <a:cs typeface="Calibri"/>
                <a:sym typeface="Calibri"/>
              </a:rPr>
              <a:t>putea</a:t>
            </a:r>
            <a:r>
              <a:rPr lang="en-US" sz="2800" dirty="0">
                <a:solidFill>
                  <a:srgbClr val="1B1B1F"/>
                </a:solidFill>
                <a:latin typeface="Calibri"/>
                <a:ea typeface="Calibri"/>
                <a:cs typeface="Calibri"/>
                <a:sym typeface="Calibri"/>
              </a:rPr>
              <a:t> </a:t>
            </a:r>
            <a:r>
              <a:rPr lang="en-US" sz="2800" dirty="0" err="1">
                <a:solidFill>
                  <a:srgbClr val="1B1B1F"/>
                </a:solidFill>
                <a:latin typeface="Calibri"/>
                <a:ea typeface="Calibri"/>
                <a:cs typeface="Calibri"/>
                <a:sym typeface="Calibri"/>
              </a:rPr>
              <a:t>pune</a:t>
            </a:r>
            <a:r>
              <a:rPr lang="en-US" sz="2800" dirty="0">
                <a:solidFill>
                  <a:srgbClr val="1B1B1F"/>
                </a:solidFill>
                <a:latin typeface="Calibri"/>
                <a:ea typeface="Calibri"/>
                <a:cs typeface="Calibri"/>
                <a:sym typeface="Calibri"/>
              </a:rPr>
              <a:t> </a:t>
            </a:r>
            <a:r>
              <a:rPr lang="en-US" sz="2800" dirty="0" err="1">
                <a:solidFill>
                  <a:srgbClr val="1B1B1F"/>
                </a:solidFill>
                <a:latin typeface="Calibri"/>
                <a:ea typeface="Calibri"/>
                <a:cs typeface="Calibri"/>
                <a:sym typeface="Calibri"/>
              </a:rPr>
              <a:t>finanțele</a:t>
            </a:r>
            <a:r>
              <a:rPr lang="en-US" sz="2800" dirty="0">
                <a:solidFill>
                  <a:srgbClr val="1B1B1F"/>
                </a:solidFill>
                <a:latin typeface="Calibri"/>
                <a:ea typeface="Calibri"/>
                <a:cs typeface="Calibri"/>
                <a:sym typeface="Calibri"/>
              </a:rPr>
              <a:t> </a:t>
            </a:r>
            <a:r>
              <a:rPr lang="en-US" sz="2800" dirty="0" err="1">
                <a:solidFill>
                  <a:srgbClr val="1B1B1F"/>
                </a:solidFill>
                <a:latin typeface="Calibri"/>
                <a:ea typeface="Calibri"/>
                <a:cs typeface="Calibri"/>
                <a:sym typeface="Calibri"/>
              </a:rPr>
              <a:t>în</a:t>
            </a:r>
            <a:r>
              <a:rPr lang="en-US" sz="2800" dirty="0">
                <a:solidFill>
                  <a:srgbClr val="1B1B1F"/>
                </a:solidFill>
                <a:latin typeface="Calibri"/>
                <a:ea typeface="Calibri"/>
                <a:cs typeface="Calibri"/>
                <a:sym typeface="Calibri"/>
              </a:rPr>
              <a:t> afara </a:t>
            </a:r>
            <a:r>
              <a:rPr lang="en-US" sz="2800" dirty="0" err="1">
                <a:solidFill>
                  <a:srgbClr val="1B1B1F"/>
                </a:solidFill>
                <a:latin typeface="Calibri"/>
                <a:ea typeface="Calibri"/>
                <a:cs typeface="Calibri"/>
                <a:sym typeface="Calibri"/>
              </a:rPr>
              <a:t>echilibrului</a:t>
            </a:r>
            <a:r>
              <a:rPr lang="en-US" sz="2800" dirty="0">
                <a:solidFill>
                  <a:srgbClr val="1B1B1F"/>
                </a:solidFill>
                <a:latin typeface="Calibri"/>
                <a:ea typeface="Calibri"/>
                <a:cs typeface="Calibri"/>
                <a:sym typeface="Calibri"/>
              </a:rPr>
              <a:t>.</a:t>
            </a:r>
            <a:endParaRPr sz="2800" dirty="0">
              <a:solidFill>
                <a:srgbClr val="FD4FB4"/>
              </a:solidFill>
              <a:latin typeface="Calibri"/>
              <a:ea typeface="Calibri"/>
              <a:cs typeface="Calibri"/>
              <a:sym typeface="Calibri"/>
            </a:endParaRPr>
          </a:p>
        </p:txBody>
      </p:sp>
      <p:sp>
        <p:nvSpPr>
          <p:cNvPr id="214" name="Google Shape;214;p12"/>
          <p:cNvSpPr/>
          <p:nvPr/>
        </p:nvSpPr>
        <p:spPr>
          <a:xfrm>
            <a:off x="555008" y="1714500"/>
            <a:ext cx="13999191" cy="95406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2800" dirty="0">
                <a:solidFill>
                  <a:srgbClr val="1B1B1F"/>
                </a:solidFill>
                <a:latin typeface="Calibri"/>
                <a:ea typeface="Calibri"/>
                <a:cs typeface="Calibri"/>
                <a:sym typeface="Calibri"/>
              </a:rPr>
              <a:t>Un plan de </a:t>
            </a:r>
            <a:r>
              <a:rPr lang="es-ES" sz="2800" dirty="0" err="1">
                <a:solidFill>
                  <a:srgbClr val="1B1B1F"/>
                </a:solidFill>
                <a:latin typeface="Calibri"/>
                <a:ea typeface="Calibri"/>
                <a:cs typeface="Calibri"/>
                <a:sym typeface="Calibri"/>
              </a:rPr>
              <a:t>siguranță</a:t>
            </a:r>
            <a:r>
              <a:rPr lang="es-ES" sz="2800" dirty="0">
                <a:solidFill>
                  <a:srgbClr val="1B1B1F"/>
                </a:solidFill>
                <a:latin typeface="Calibri"/>
                <a:ea typeface="Calibri"/>
                <a:cs typeface="Calibri"/>
                <a:sym typeface="Calibri"/>
              </a:rPr>
              <a:t> </a:t>
            </a:r>
            <a:r>
              <a:rPr lang="es-ES" sz="2800" dirty="0" err="1">
                <a:solidFill>
                  <a:srgbClr val="1B1B1F"/>
                </a:solidFill>
                <a:latin typeface="Calibri"/>
                <a:ea typeface="Calibri"/>
                <a:cs typeface="Calibri"/>
                <a:sym typeface="Calibri"/>
              </a:rPr>
              <a:t>financiară</a:t>
            </a:r>
            <a:r>
              <a:rPr lang="es-ES" sz="2800" dirty="0">
                <a:solidFill>
                  <a:srgbClr val="1B1B1F"/>
                </a:solidFill>
                <a:latin typeface="Calibri"/>
                <a:ea typeface="Calibri"/>
                <a:cs typeface="Calibri"/>
                <a:sym typeface="Calibri"/>
              </a:rPr>
              <a:t> este o </a:t>
            </a:r>
            <a:r>
              <a:rPr lang="es-ES" sz="2800" dirty="0" err="1">
                <a:solidFill>
                  <a:srgbClr val="1B1B1F"/>
                </a:solidFill>
                <a:latin typeface="Calibri"/>
                <a:ea typeface="Calibri"/>
                <a:cs typeface="Calibri"/>
                <a:sym typeface="Calibri"/>
              </a:rPr>
              <a:t>combinație</a:t>
            </a:r>
            <a:r>
              <a:rPr lang="es-ES" sz="2800" dirty="0">
                <a:solidFill>
                  <a:srgbClr val="1B1B1F"/>
                </a:solidFill>
                <a:latin typeface="Calibri"/>
                <a:ea typeface="Calibri"/>
                <a:cs typeface="Calibri"/>
                <a:sym typeface="Calibri"/>
              </a:rPr>
              <a:t> de </a:t>
            </a:r>
            <a:r>
              <a:rPr lang="es-ES" sz="2800" dirty="0" err="1">
                <a:solidFill>
                  <a:srgbClr val="1B1B1F"/>
                </a:solidFill>
                <a:latin typeface="Calibri"/>
                <a:ea typeface="Calibri"/>
                <a:cs typeface="Calibri"/>
                <a:sym typeface="Calibri"/>
              </a:rPr>
              <a:t>diferite</a:t>
            </a:r>
            <a:r>
              <a:rPr lang="es-ES" sz="2800" dirty="0">
                <a:solidFill>
                  <a:srgbClr val="1B1B1F"/>
                </a:solidFill>
                <a:latin typeface="Calibri"/>
                <a:ea typeface="Calibri"/>
                <a:cs typeface="Calibri"/>
                <a:sym typeface="Calibri"/>
              </a:rPr>
              <a:t> </a:t>
            </a:r>
            <a:r>
              <a:rPr lang="es-ES" sz="2800" dirty="0" err="1">
                <a:solidFill>
                  <a:srgbClr val="1B1B1F"/>
                </a:solidFill>
                <a:latin typeface="Calibri"/>
                <a:ea typeface="Calibri"/>
                <a:cs typeface="Calibri"/>
                <a:sym typeface="Calibri"/>
              </a:rPr>
              <a:t>polițe</a:t>
            </a:r>
            <a:r>
              <a:rPr lang="es-ES" sz="2800" dirty="0">
                <a:solidFill>
                  <a:srgbClr val="1B1B1F"/>
                </a:solidFill>
                <a:latin typeface="Calibri"/>
                <a:ea typeface="Calibri"/>
                <a:cs typeface="Calibri"/>
                <a:sym typeface="Calibri"/>
              </a:rPr>
              <a:t> de </a:t>
            </a:r>
            <a:r>
              <a:rPr lang="es-ES" sz="2800" dirty="0" err="1">
                <a:solidFill>
                  <a:srgbClr val="1B1B1F"/>
                </a:solidFill>
                <a:latin typeface="Calibri"/>
                <a:ea typeface="Calibri"/>
                <a:cs typeface="Calibri"/>
                <a:sym typeface="Calibri"/>
              </a:rPr>
              <a:t>asigurare</a:t>
            </a:r>
            <a:r>
              <a:rPr lang="es-ES" sz="2800" dirty="0">
                <a:solidFill>
                  <a:srgbClr val="1B1B1F"/>
                </a:solidFill>
                <a:latin typeface="Calibri"/>
                <a:ea typeface="Calibri"/>
                <a:cs typeface="Calibri"/>
                <a:sym typeface="Calibri"/>
              </a:rPr>
              <a:t> </a:t>
            </a:r>
            <a:r>
              <a:rPr lang="es-ES" sz="2800" dirty="0" err="1">
                <a:solidFill>
                  <a:srgbClr val="1B1B1F"/>
                </a:solidFill>
                <a:latin typeface="Calibri"/>
                <a:ea typeface="Calibri"/>
                <a:cs typeface="Calibri"/>
                <a:sym typeface="Calibri"/>
              </a:rPr>
              <a:t>și</a:t>
            </a:r>
            <a:r>
              <a:rPr lang="es-ES" sz="2800" dirty="0">
                <a:solidFill>
                  <a:srgbClr val="1B1B1F"/>
                </a:solidFill>
                <a:latin typeface="Calibri"/>
                <a:ea typeface="Calibri"/>
                <a:cs typeface="Calibri"/>
                <a:sym typeface="Calibri"/>
              </a:rPr>
              <a:t> un </a:t>
            </a:r>
            <a:r>
              <a:rPr lang="es-ES" sz="2800" dirty="0" err="1">
                <a:solidFill>
                  <a:srgbClr val="1B1B1F"/>
                </a:solidFill>
                <a:latin typeface="Calibri"/>
                <a:ea typeface="Calibri"/>
                <a:cs typeface="Calibri"/>
                <a:sym typeface="Calibri"/>
              </a:rPr>
              <a:t>cont</a:t>
            </a:r>
            <a:r>
              <a:rPr lang="es-ES" sz="2800" dirty="0">
                <a:solidFill>
                  <a:srgbClr val="1B1B1F"/>
                </a:solidFill>
                <a:latin typeface="Calibri"/>
                <a:ea typeface="Calibri"/>
                <a:cs typeface="Calibri"/>
                <a:sym typeface="Calibri"/>
              </a:rPr>
              <a:t> de </a:t>
            </a:r>
            <a:r>
              <a:rPr lang="es-ES" sz="2800" dirty="0" err="1">
                <a:solidFill>
                  <a:srgbClr val="1B1B1F"/>
                </a:solidFill>
                <a:latin typeface="Calibri"/>
                <a:ea typeface="Calibri"/>
                <a:cs typeface="Calibri"/>
                <a:sym typeface="Calibri"/>
              </a:rPr>
              <a:t>economii</a:t>
            </a:r>
            <a:r>
              <a:rPr lang="es-ES" sz="2800" dirty="0">
                <a:solidFill>
                  <a:srgbClr val="1B1B1F"/>
                </a:solidFill>
                <a:latin typeface="Calibri"/>
                <a:ea typeface="Calibri"/>
                <a:cs typeface="Calibri"/>
                <a:sym typeface="Calibri"/>
              </a:rPr>
              <a:t>.</a:t>
            </a:r>
            <a:endParaRPr dirty="0"/>
          </a:p>
        </p:txBody>
      </p:sp>
      <p:sp>
        <p:nvSpPr>
          <p:cNvPr id="215" name="Google Shape;215;p12"/>
          <p:cNvSpPr/>
          <p:nvPr/>
        </p:nvSpPr>
        <p:spPr>
          <a:xfrm>
            <a:off x="555008" y="2559159"/>
            <a:ext cx="17047192" cy="138495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dirty="0" err="1">
                <a:solidFill>
                  <a:srgbClr val="1B1B1F"/>
                </a:solidFill>
                <a:latin typeface="Calibri"/>
                <a:ea typeface="Calibri"/>
                <a:cs typeface="Calibri"/>
                <a:sym typeface="Calibri"/>
              </a:rPr>
              <a:t>Funcția</a:t>
            </a:r>
            <a:r>
              <a:rPr lang="en-US" sz="2800" dirty="0">
                <a:solidFill>
                  <a:srgbClr val="1B1B1F"/>
                </a:solidFill>
                <a:latin typeface="Calibri"/>
                <a:ea typeface="Calibri"/>
                <a:cs typeface="Calibri"/>
                <a:sym typeface="Calibri"/>
              </a:rPr>
              <a:t> </a:t>
            </a:r>
            <a:r>
              <a:rPr lang="en-US" sz="2800" dirty="0" err="1">
                <a:solidFill>
                  <a:srgbClr val="1B1B1F"/>
                </a:solidFill>
                <a:latin typeface="Calibri"/>
                <a:ea typeface="Calibri"/>
                <a:cs typeface="Calibri"/>
                <a:sym typeface="Calibri"/>
              </a:rPr>
              <a:t>sa</a:t>
            </a:r>
            <a:r>
              <a:rPr lang="en-US" sz="2800" dirty="0">
                <a:solidFill>
                  <a:srgbClr val="1B1B1F"/>
                </a:solidFill>
                <a:latin typeface="Calibri"/>
                <a:ea typeface="Calibri"/>
                <a:cs typeface="Calibri"/>
                <a:sym typeface="Calibri"/>
              </a:rPr>
              <a:t> </a:t>
            </a:r>
            <a:r>
              <a:rPr lang="en-US" sz="2800" dirty="0" err="1">
                <a:solidFill>
                  <a:srgbClr val="1B1B1F"/>
                </a:solidFill>
                <a:latin typeface="Calibri"/>
                <a:ea typeface="Calibri"/>
                <a:cs typeface="Calibri"/>
                <a:sym typeface="Calibri"/>
              </a:rPr>
              <a:t>este</a:t>
            </a:r>
            <a:r>
              <a:rPr lang="en-US" sz="2800" dirty="0">
                <a:solidFill>
                  <a:srgbClr val="1B1B1F"/>
                </a:solidFill>
                <a:latin typeface="Calibri"/>
                <a:ea typeface="Calibri"/>
                <a:cs typeface="Calibri"/>
                <a:sym typeface="Calibri"/>
              </a:rPr>
              <a:t> de a </a:t>
            </a:r>
            <a:r>
              <a:rPr lang="en-US" sz="2800" dirty="0" err="1">
                <a:solidFill>
                  <a:srgbClr val="1B1B1F"/>
                </a:solidFill>
                <a:latin typeface="Calibri"/>
                <a:ea typeface="Calibri"/>
                <a:cs typeface="Calibri"/>
                <a:sym typeface="Calibri"/>
              </a:rPr>
              <a:t>vă</a:t>
            </a:r>
            <a:r>
              <a:rPr lang="en-US" sz="2800" dirty="0">
                <a:solidFill>
                  <a:srgbClr val="1B1B1F"/>
                </a:solidFill>
                <a:latin typeface="Calibri"/>
                <a:ea typeface="Calibri"/>
                <a:cs typeface="Calibri"/>
                <a:sym typeface="Calibri"/>
              </a:rPr>
              <a:t> </a:t>
            </a:r>
            <a:r>
              <a:rPr lang="en-US" sz="2800" dirty="0" err="1">
                <a:solidFill>
                  <a:srgbClr val="1B1B1F"/>
                </a:solidFill>
                <a:latin typeface="Calibri"/>
                <a:ea typeface="Calibri"/>
                <a:cs typeface="Calibri"/>
                <a:sym typeface="Calibri"/>
              </a:rPr>
              <a:t>ajuta</a:t>
            </a:r>
            <a:r>
              <a:rPr lang="en-US" sz="2800" dirty="0">
                <a:solidFill>
                  <a:srgbClr val="1B1B1F"/>
                </a:solidFill>
                <a:latin typeface="Calibri"/>
                <a:ea typeface="Calibri"/>
                <a:cs typeface="Calibri"/>
                <a:sym typeface="Calibri"/>
              </a:rPr>
              <a:t> </a:t>
            </a:r>
            <a:r>
              <a:rPr lang="en-US" sz="2800" dirty="0" err="1">
                <a:solidFill>
                  <a:srgbClr val="1B1B1F"/>
                </a:solidFill>
                <a:latin typeface="Calibri"/>
                <a:ea typeface="Calibri"/>
                <a:cs typeface="Calibri"/>
                <a:sym typeface="Calibri"/>
              </a:rPr>
              <a:t>să</a:t>
            </a:r>
            <a:r>
              <a:rPr lang="en-US" sz="2800" dirty="0">
                <a:solidFill>
                  <a:srgbClr val="1B1B1F"/>
                </a:solidFill>
                <a:latin typeface="Calibri"/>
                <a:ea typeface="Calibri"/>
                <a:cs typeface="Calibri"/>
                <a:sym typeface="Calibri"/>
              </a:rPr>
              <a:t> </a:t>
            </a:r>
            <a:r>
              <a:rPr lang="en-US" sz="2800" dirty="0" err="1">
                <a:solidFill>
                  <a:srgbClr val="1B1B1F"/>
                </a:solidFill>
                <a:latin typeface="Calibri"/>
                <a:ea typeface="Calibri"/>
                <a:cs typeface="Calibri"/>
                <a:sym typeface="Calibri"/>
              </a:rPr>
              <a:t>reduceți</a:t>
            </a:r>
            <a:r>
              <a:rPr lang="en-US" sz="2800" dirty="0">
                <a:solidFill>
                  <a:srgbClr val="1B1B1F"/>
                </a:solidFill>
                <a:latin typeface="Calibri"/>
                <a:ea typeface="Calibri"/>
                <a:cs typeface="Calibri"/>
                <a:sym typeface="Calibri"/>
              </a:rPr>
              <a:t> </a:t>
            </a:r>
            <a:r>
              <a:rPr lang="en-US" sz="2800" dirty="0" err="1">
                <a:solidFill>
                  <a:srgbClr val="1B1B1F"/>
                </a:solidFill>
                <a:latin typeface="Calibri"/>
                <a:ea typeface="Calibri"/>
                <a:cs typeface="Calibri"/>
                <a:sym typeface="Calibri"/>
              </a:rPr>
              <a:t>riscurile</a:t>
            </a:r>
            <a:r>
              <a:rPr lang="en-US" sz="2800" dirty="0">
                <a:solidFill>
                  <a:srgbClr val="1B1B1F"/>
                </a:solidFill>
                <a:latin typeface="Calibri"/>
                <a:ea typeface="Calibri"/>
                <a:cs typeface="Calibri"/>
                <a:sym typeface="Calibri"/>
              </a:rPr>
              <a:t> </a:t>
            </a:r>
            <a:r>
              <a:rPr lang="en-US" sz="2800" dirty="0" err="1">
                <a:solidFill>
                  <a:srgbClr val="1B1B1F"/>
                </a:solidFill>
                <a:latin typeface="Calibri"/>
                <a:ea typeface="Calibri"/>
                <a:cs typeface="Calibri"/>
                <a:sym typeface="Calibri"/>
              </a:rPr>
              <a:t>financiare</a:t>
            </a:r>
            <a:r>
              <a:rPr lang="en-US" sz="2800" dirty="0">
                <a:solidFill>
                  <a:srgbClr val="1B1B1F"/>
                </a:solidFill>
                <a:latin typeface="Calibri"/>
                <a:ea typeface="Calibri"/>
                <a:cs typeface="Calibri"/>
                <a:sym typeface="Calibri"/>
              </a:rPr>
              <a:t> care pot fi </a:t>
            </a:r>
            <a:r>
              <a:rPr lang="en-US" sz="2800" dirty="0" err="1">
                <a:solidFill>
                  <a:srgbClr val="1B1B1F"/>
                </a:solidFill>
                <a:latin typeface="Calibri"/>
                <a:ea typeface="Calibri"/>
                <a:cs typeface="Calibri"/>
                <a:sym typeface="Calibri"/>
              </a:rPr>
              <a:t>cauzate</a:t>
            </a:r>
            <a:r>
              <a:rPr lang="en-US" sz="2800" dirty="0">
                <a:solidFill>
                  <a:srgbClr val="1B1B1F"/>
                </a:solidFill>
                <a:latin typeface="Calibri"/>
                <a:ea typeface="Calibri"/>
                <a:cs typeface="Calibri"/>
                <a:sym typeface="Calibri"/>
              </a:rPr>
              <a:t> de </a:t>
            </a:r>
            <a:r>
              <a:rPr lang="en-US" sz="2800" dirty="0" err="1">
                <a:solidFill>
                  <a:srgbClr val="1B1B1F"/>
                </a:solidFill>
                <a:latin typeface="Calibri"/>
                <a:ea typeface="Calibri"/>
                <a:cs typeface="Calibri"/>
                <a:sym typeface="Calibri"/>
              </a:rPr>
              <a:t>cheltuieli</a:t>
            </a:r>
            <a:r>
              <a:rPr lang="en-US" sz="2800" dirty="0">
                <a:solidFill>
                  <a:srgbClr val="1B1B1F"/>
                </a:solidFill>
                <a:latin typeface="Calibri"/>
                <a:ea typeface="Calibri"/>
                <a:cs typeface="Calibri"/>
                <a:sym typeface="Calibri"/>
              </a:rPr>
              <a:t> </a:t>
            </a:r>
            <a:r>
              <a:rPr lang="en-US" sz="2800" dirty="0" err="1">
                <a:solidFill>
                  <a:srgbClr val="1B1B1F"/>
                </a:solidFill>
                <a:latin typeface="Calibri"/>
                <a:ea typeface="Calibri"/>
                <a:cs typeface="Calibri"/>
                <a:sym typeface="Calibri"/>
              </a:rPr>
              <a:t>neașteptate</a:t>
            </a:r>
            <a:r>
              <a:rPr lang="en-US" sz="2800" dirty="0">
                <a:solidFill>
                  <a:srgbClr val="1B1B1F"/>
                </a:solidFill>
                <a:latin typeface="Calibri"/>
                <a:ea typeface="Calibri"/>
                <a:cs typeface="Calibri"/>
                <a:sym typeface="Calibri"/>
              </a:rPr>
              <a:t>. </a:t>
            </a:r>
            <a:r>
              <a:rPr lang="en-US" sz="2800" dirty="0" err="1">
                <a:solidFill>
                  <a:srgbClr val="1B1B1F"/>
                </a:solidFill>
                <a:latin typeface="Calibri"/>
                <a:ea typeface="Calibri"/>
                <a:cs typeface="Calibri"/>
                <a:sym typeface="Calibri"/>
              </a:rPr>
              <a:t>Vă</a:t>
            </a:r>
            <a:r>
              <a:rPr lang="en-US" sz="2800" dirty="0">
                <a:solidFill>
                  <a:srgbClr val="1B1B1F"/>
                </a:solidFill>
                <a:latin typeface="Calibri"/>
                <a:ea typeface="Calibri"/>
                <a:cs typeface="Calibri"/>
                <a:sym typeface="Calibri"/>
              </a:rPr>
              <a:t> </a:t>
            </a:r>
            <a:r>
              <a:rPr lang="en-US" sz="2800" dirty="0" err="1">
                <a:solidFill>
                  <a:srgbClr val="1B1B1F"/>
                </a:solidFill>
                <a:latin typeface="Calibri"/>
                <a:ea typeface="Calibri"/>
                <a:cs typeface="Calibri"/>
                <a:sym typeface="Calibri"/>
              </a:rPr>
              <a:t>protejează</a:t>
            </a:r>
            <a:r>
              <a:rPr lang="en-US" sz="2800" dirty="0">
                <a:solidFill>
                  <a:srgbClr val="1B1B1F"/>
                </a:solidFill>
                <a:latin typeface="Calibri"/>
                <a:ea typeface="Calibri"/>
                <a:cs typeface="Calibri"/>
                <a:sym typeface="Calibri"/>
              </a:rPr>
              <a:t> pe </a:t>
            </a:r>
            <a:r>
              <a:rPr lang="en-US" sz="2800" dirty="0" err="1">
                <a:solidFill>
                  <a:srgbClr val="1B1B1F"/>
                </a:solidFill>
                <a:latin typeface="Calibri"/>
                <a:ea typeface="Calibri"/>
                <a:cs typeface="Calibri"/>
                <a:sym typeface="Calibri"/>
              </a:rPr>
              <a:t>dvs</a:t>
            </a:r>
            <a:r>
              <a:rPr lang="en-US" sz="2800" dirty="0">
                <a:solidFill>
                  <a:srgbClr val="1B1B1F"/>
                </a:solidFill>
                <a:latin typeface="Calibri"/>
                <a:ea typeface="Calibri"/>
                <a:cs typeface="Calibri"/>
                <a:sym typeface="Calibri"/>
              </a:rPr>
              <a:t>. </a:t>
            </a:r>
            <a:r>
              <a:rPr lang="en-US" sz="2800" dirty="0" err="1">
                <a:solidFill>
                  <a:srgbClr val="1B1B1F"/>
                </a:solidFill>
                <a:latin typeface="Calibri"/>
                <a:ea typeface="Calibri"/>
                <a:cs typeface="Calibri"/>
                <a:sym typeface="Calibri"/>
              </a:rPr>
              <a:t>și</a:t>
            </a:r>
            <a:r>
              <a:rPr lang="en-US" sz="2800" dirty="0">
                <a:solidFill>
                  <a:srgbClr val="1B1B1F"/>
                </a:solidFill>
                <a:latin typeface="Calibri"/>
                <a:ea typeface="Calibri"/>
                <a:cs typeface="Calibri"/>
                <a:sym typeface="Calibri"/>
              </a:rPr>
              <a:t> </a:t>
            </a:r>
            <a:r>
              <a:rPr lang="en-US" sz="2800" dirty="0" err="1">
                <a:solidFill>
                  <a:srgbClr val="1B1B1F"/>
                </a:solidFill>
                <a:latin typeface="Calibri"/>
                <a:ea typeface="Calibri"/>
                <a:cs typeface="Calibri"/>
                <a:sym typeface="Calibri"/>
              </a:rPr>
              <a:t>obiectivele</a:t>
            </a:r>
            <a:r>
              <a:rPr lang="en-US" sz="2800" dirty="0">
                <a:solidFill>
                  <a:srgbClr val="1B1B1F"/>
                </a:solidFill>
                <a:latin typeface="Calibri"/>
                <a:ea typeface="Calibri"/>
                <a:cs typeface="Calibri"/>
                <a:sym typeface="Calibri"/>
              </a:rPr>
              <a:t> </a:t>
            </a:r>
            <a:r>
              <a:rPr lang="en-US" sz="2800" dirty="0" err="1">
                <a:solidFill>
                  <a:srgbClr val="1B1B1F"/>
                </a:solidFill>
                <a:latin typeface="Calibri"/>
                <a:ea typeface="Calibri"/>
                <a:cs typeface="Calibri"/>
                <a:sym typeface="Calibri"/>
              </a:rPr>
              <a:t>financiare</a:t>
            </a:r>
            <a:r>
              <a:rPr lang="en-US" sz="2800" dirty="0">
                <a:solidFill>
                  <a:srgbClr val="1B1B1F"/>
                </a:solidFill>
                <a:latin typeface="Calibri"/>
                <a:ea typeface="Calibri"/>
                <a:cs typeface="Calibri"/>
                <a:sym typeface="Calibri"/>
              </a:rPr>
              <a:t> pe termen lung ale </a:t>
            </a:r>
            <a:r>
              <a:rPr lang="en-US" sz="2800" dirty="0" err="1">
                <a:solidFill>
                  <a:srgbClr val="1B1B1F"/>
                </a:solidFill>
                <a:latin typeface="Calibri"/>
                <a:ea typeface="Calibri"/>
                <a:cs typeface="Calibri"/>
                <a:sym typeface="Calibri"/>
              </a:rPr>
              <a:t>familiei</a:t>
            </a:r>
            <a:r>
              <a:rPr lang="en-US" sz="2800" dirty="0">
                <a:solidFill>
                  <a:srgbClr val="1B1B1F"/>
                </a:solidFill>
                <a:latin typeface="Calibri"/>
                <a:ea typeface="Calibri"/>
                <a:cs typeface="Calibri"/>
                <a:sym typeface="Calibri"/>
              </a:rPr>
              <a:t> </a:t>
            </a:r>
            <a:r>
              <a:rPr lang="en-US" sz="2800" dirty="0" err="1">
                <a:solidFill>
                  <a:srgbClr val="1B1B1F"/>
                </a:solidFill>
                <a:latin typeface="Calibri"/>
                <a:ea typeface="Calibri"/>
                <a:cs typeface="Calibri"/>
                <a:sym typeface="Calibri"/>
              </a:rPr>
              <a:t>dvs</a:t>
            </a:r>
            <a:r>
              <a:rPr lang="en-US" sz="2800" dirty="0">
                <a:solidFill>
                  <a:srgbClr val="1B1B1F"/>
                </a:solidFill>
                <a:latin typeface="Calibri"/>
                <a:ea typeface="Calibri"/>
                <a:cs typeface="Calibri"/>
                <a:sym typeface="Calibri"/>
              </a:rPr>
              <a:t>. </a:t>
            </a:r>
            <a:r>
              <a:rPr lang="en-US" sz="2800" dirty="0" err="1">
                <a:solidFill>
                  <a:srgbClr val="1B1B1F"/>
                </a:solidFill>
                <a:latin typeface="Calibri"/>
                <a:ea typeface="Calibri"/>
                <a:cs typeface="Calibri"/>
                <a:sym typeface="Calibri"/>
              </a:rPr>
              <a:t>oferindu-vă</a:t>
            </a:r>
            <a:r>
              <a:rPr lang="en-US" sz="2800" dirty="0">
                <a:solidFill>
                  <a:srgbClr val="1B1B1F"/>
                </a:solidFill>
                <a:latin typeface="Calibri"/>
                <a:ea typeface="Calibri"/>
                <a:cs typeface="Calibri"/>
                <a:sym typeface="Calibri"/>
              </a:rPr>
              <a:t> un plan de </a:t>
            </a:r>
            <a:r>
              <a:rPr lang="en-US" sz="2800" dirty="0" err="1">
                <a:solidFill>
                  <a:srgbClr val="1B1B1F"/>
                </a:solidFill>
                <a:latin typeface="Calibri"/>
                <a:ea typeface="Calibri"/>
                <a:cs typeface="Calibri"/>
                <a:sym typeface="Calibri"/>
              </a:rPr>
              <a:t>rezervă</a:t>
            </a:r>
            <a:r>
              <a:rPr lang="en-US" sz="2800" dirty="0">
                <a:solidFill>
                  <a:srgbClr val="1B1B1F"/>
                </a:solidFill>
                <a:latin typeface="Calibri"/>
                <a:ea typeface="Calibri"/>
                <a:cs typeface="Calibri"/>
                <a:sym typeface="Calibri"/>
              </a:rPr>
              <a:t> care nu </a:t>
            </a:r>
            <a:r>
              <a:rPr lang="en-US" sz="2800" dirty="0" err="1">
                <a:solidFill>
                  <a:srgbClr val="1B1B1F"/>
                </a:solidFill>
                <a:latin typeface="Calibri"/>
                <a:ea typeface="Calibri"/>
                <a:cs typeface="Calibri"/>
                <a:sym typeface="Calibri"/>
              </a:rPr>
              <a:t>va</a:t>
            </a:r>
            <a:r>
              <a:rPr lang="en-US" sz="2800" dirty="0">
                <a:solidFill>
                  <a:srgbClr val="1B1B1F"/>
                </a:solidFill>
                <a:latin typeface="Calibri"/>
                <a:ea typeface="Calibri"/>
                <a:cs typeface="Calibri"/>
                <a:sym typeface="Calibri"/>
              </a:rPr>
              <a:t> </a:t>
            </a:r>
            <a:r>
              <a:rPr lang="en-US" sz="2800" dirty="0" err="1">
                <a:solidFill>
                  <a:srgbClr val="1B1B1F"/>
                </a:solidFill>
                <a:latin typeface="Calibri"/>
                <a:ea typeface="Calibri"/>
                <a:cs typeface="Calibri"/>
                <a:sym typeface="Calibri"/>
              </a:rPr>
              <a:t>deraia</a:t>
            </a:r>
            <a:r>
              <a:rPr lang="en-US" sz="2800" dirty="0">
                <a:solidFill>
                  <a:srgbClr val="1B1B1F"/>
                </a:solidFill>
                <a:latin typeface="Calibri"/>
                <a:ea typeface="Calibri"/>
                <a:cs typeface="Calibri"/>
                <a:sym typeface="Calibri"/>
              </a:rPr>
              <a:t> </a:t>
            </a:r>
            <a:r>
              <a:rPr lang="en-US" sz="2800" dirty="0" err="1">
                <a:solidFill>
                  <a:srgbClr val="1B1B1F"/>
                </a:solidFill>
                <a:latin typeface="Calibri"/>
                <a:ea typeface="Calibri"/>
                <a:cs typeface="Calibri"/>
                <a:sym typeface="Calibri"/>
              </a:rPr>
              <a:t>planul</a:t>
            </a:r>
            <a:r>
              <a:rPr lang="en-US" sz="2800" dirty="0">
                <a:solidFill>
                  <a:srgbClr val="1B1B1F"/>
                </a:solidFill>
                <a:latin typeface="Calibri"/>
                <a:ea typeface="Calibri"/>
                <a:cs typeface="Calibri"/>
                <a:sym typeface="Calibri"/>
              </a:rPr>
              <a:t> </a:t>
            </a:r>
            <a:r>
              <a:rPr lang="en-US" sz="2800" dirty="0" err="1">
                <a:solidFill>
                  <a:srgbClr val="1B1B1F"/>
                </a:solidFill>
                <a:latin typeface="Calibri"/>
                <a:ea typeface="Calibri"/>
                <a:cs typeface="Calibri"/>
                <a:sym typeface="Calibri"/>
              </a:rPr>
              <a:t>dvs</a:t>
            </a:r>
            <a:r>
              <a:rPr lang="en-US" sz="2800" dirty="0">
                <a:solidFill>
                  <a:srgbClr val="1B1B1F"/>
                </a:solidFill>
                <a:latin typeface="Calibri"/>
                <a:ea typeface="Calibri"/>
                <a:cs typeface="Calibri"/>
                <a:sym typeface="Calibri"/>
              </a:rPr>
              <a:t>. </a:t>
            </a:r>
            <a:r>
              <a:rPr lang="en-US" sz="2800" dirty="0" err="1">
                <a:solidFill>
                  <a:srgbClr val="1B1B1F"/>
                </a:solidFill>
                <a:latin typeface="Calibri"/>
                <a:ea typeface="Calibri"/>
                <a:cs typeface="Calibri"/>
                <a:sym typeface="Calibri"/>
              </a:rPr>
              <a:t>financiar</a:t>
            </a:r>
            <a:r>
              <a:rPr lang="en-US" sz="2800" dirty="0">
                <a:solidFill>
                  <a:srgbClr val="1B1B1F"/>
                </a:solidFill>
                <a:latin typeface="Calibri"/>
                <a:ea typeface="Calibri"/>
                <a:cs typeface="Calibri"/>
                <a:sym typeface="Calibri"/>
              </a:rPr>
              <a:t> general.</a:t>
            </a:r>
            <a:endParaRPr sz="2800" b="1" dirty="0">
              <a:solidFill>
                <a:srgbClr val="FD4FB4"/>
              </a:solidFill>
              <a:latin typeface="Calibri"/>
              <a:ea typeface="Calibri"/>
              <a:cs typeface="Calibri"/>
              <a:sym typeface="Calibri"/>
            </a:endParaRPr>
          </a:p>
        </p:txBody>
      </p:sp>
      <p:sp>
        <p:nvSpPr>
          <p:cNvPr id="216" name="Google Shape;216;p12"/>
          <p:cNvSpPr/>
          <p:nvPr/>
        </p:nvSpPr>
        <p:spPr>
          <a:xfrm>
            <a:off x="1524000" y="6223218"/>
            <a:ext cx="16078200" cy="1815882"/>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ro-RO" sz="2800" b="1" dirty="0">
                <a:solidFill>
                  <a:srgbClr val="1B1B1F"/>
                </a:solidFill>
                <a:latin typeface="Calibri"/>
                <a:ea typeface="Calibri"/>
                <a:cs typeface="Calibri"/>
                <a:sym typeface="Calibri"/>
              </a:rPr>
              <a:t>Vă ajuta in organizarea unui plan financiar</a:t>
            </a:r>
            <a:endParaRPr dirty="0"/>
          </a:p>
          <a:p>
            <a:pPr marL="0" marR="0" lvl="0" indent="0" algn="just" rtl="0">
              <a:spcBef>
                <a:spcPts val="0"/>
              </a:spcBef>
              <a:spcAft>
                <a:spcPts val="0"/>
              </a:spcAft>
              <a:buNone/>
            </a:pPr>
            <a:r>
              <a:rPr lang="en-US" sz="2800" dirty="0">
                <a:solidFill>
                  <a:srgbClr val="1B1B1F"/>
                </a:solidFill>
                <a:latin typeface="Calibri"/>
                <a:ea typeface="Calibri"/>
                <a:cs typeface="Calibri"/>
                <a:sym typeface="Calibri"/>
              </a:rPr>
              <a:t>Un plan de </a:t>
            </a:r>
            <a:r>
              <a:rPr lang="en-US" sz="2800" dirty="0" err="1">
                <a:solidFill>
                  <a:srgbClr val="1B1B1F"/>
                </a:solidFill>
                <a:latin typeface="Calibri"/>
                <a:ea typeface="Calibri"/>
                <a:cs typeface="Calibri"/>
                <a:sym typeface="Calibri"/>
              </a:rPr>
              <a:t>siguranță</a:t>
            </a:r>
            <a:r>
              <a:rPr lang="en-US" sz="2800" dirty="0">
                <a:solidFill>
                  <a:srgbClr val="1B1B1F"/>
                </a:solidFill>
                <a:latin typeface="Calibri"/>
                <a:ea typeface="Calibri"/>
                <a:cs typeface="Calibri"/>
                <a:sym typeface="Calibri"/>
              </a:rPr>
              <a:t> face </a:t>
            </a:r>
            <a:r>
              <a:rPr lang="en-US" sz="2800" dirty="0" err="1">
                <a:solidFill>
                  <a:srgbClr val="1B1B1F"/>
                </a:solidFill>
                <a:latin typeface="Calibri"/>
                <a:ea typeface="Calibri"/>
                <a:cs typeface="Calibri"/>
                <a:sym typeface="Calibri"/>
              </a:rPr>
              <a:t>parte</a:t>
            </a:r>
            <a:r>
              <a:rPr lang="en-US" sz="2800" dirty="0">
                <a:solidFill>
                  <a:srgbClr val="1B1B1F"/>
                </a:solidFill>
                <a:latin typeface="Calibri"/>
                <a:ea typeface="Calibri"/>
                <a:cs typeface="Calibri"/>
                <a:sym typeface="Calibri"/>
              </a:rPr>
              <a:t> din </a:t>
            </a:r>
            <a:r>
              <a:rPr lang="en-US" sz="2800" dirty="0" err="1">
                <a:solidFill>
                  <a:srgbClr val="1B1B1F"/>
                </a:solidFill>
                <a:latin typeface="Calibri"/>
                <a:ea typeface="Calibri"/>
                <a:cs typeface="Calibri"/>
                <a:sym typeface="Calibri"/>
              </a:rPr>
              <a:t>planul</a:t>
            </a:r>
            <a:r>
              <a:rPr lang="en-US" sz="2800" dirty="0">
                <a:solidFill>
                  <a:srgbClr val="1B1B1F"/>
                </a:solidFill>
                <a:latin typeface="Calibri"/>
                <a:ea typeface="Calibri"/>
                <a:cs typeface="Calibri"/>
                <a:sym typeface="Calibri"/>
              </a:rPr>
              <a:t> </a:t>
            </a:r>
            <a:r>
              <a:rPr lang="en-US" sz="2800" dirty="0" err="1">
                <a:solidFill>
                  <a:srgbClr val="1B1B1F"/>
                </a:solidFill>
                <a:latin typeface="Calibri"/>
                <a:ea typeface="Calibri"/>
                <a:cs typeface="Calibri"/>
                <a:sym typeface="Calibri"/>
              </a:rPr>
              <a:t>dvs</a:t>
            </a:r>
            <a:r>
              <a:rPr lang="en-US" sz="2800" dirty="0">
                <a:solidFill>
                  <a:srgbClr val="1B1B1F"/>
                </a:solidFill>
                <a:latin typeface="Calibri"/>
                <a:ea typeface="Calibri"/>
                <a:cs typeface="Calibri"/>
                <a:sym typeface="Calibri"/>
              </a:rPr>
              <a:t>. </a:t>
            </a:r>
            <a:r>
              <a:rPr lang="en-US" sz="2800" dirty="0" err="1">
                <a:solidFill>
                  <a:srgbClr val="1B1B1F"/>
                </a:solidFill>
                <a:latin typeface="Calibri"/>
                <a:ea typeface="Calibri"/>
                <a:cs typeface="Calibri"/>
                <a:sym typeface="Calibri"/>
              </a:rPr>
              <a:t>financiar</a:t>
            </a:r>
            <a:r>
              <a:rPr lang="en-US" sz="2800" dirty="0">
                <a:solidFill>
                  <a:srgbClr val="1B1B1F"/>
                </a:solidFill>
                <a:latin typeface="Calibri"/>
                <a:ea typeface="Calibri"/>
                <a:cs typeface="Calibri"/>
                <a:sym typeface="Calibri"/>
              </a:rPr>
              <a:t>. </a:t>
            </a:r>
            <a:r>
              <a:rPr lang="en-US" sz="2800" dirty="0" err="1">
                <a:solidFill>
                  <a:srgbClr val="1B1B1F"/>
                </a:solidFill>
                <a:latin typeface="Calibri"/>
                <a:ea typeface="Calibri"/>
                <a:cs typeface="Calibri"/>
                <a:sym typeface="Calibri"/>
              </a:rPr>
              <a:t>Includerea</a:t>
            </a:r>
            <a:r>
              <a:rPr lang="en-US" sz="2800" dirty="0">
                <a:solidFill>
                  <a:srgbClr val="1B1B1F"/>
                </a:solidFill>
                <a:latin typeface="Calibri"/>
                <a:ea typeface="Calibri"/>
                <a:cs typeface="Calibri"/>
                <a:sym typeface="Calibri"/>
              </a:rPr>
              <a:t> </a:t>
            </a:r>
            <a:r>
              <a:rPr lang="en-US" sz="2800" dirty="0" err="1">
                <a:solidFill>
                  <a:srgbClr val="1B1B1F"/>
                </a:solidFill>
                <a:latin typeface="Calibri"/>
                <a:ea typeface="Calibri"/>
                <a:cs typeface="Calibri"/>
                <a:sym typeface="Calibri"/>
              </a:rPr>
              <a:t>acestuia</a:t>
            </a:r>
            <a:r>
              <a:rPr lang="en-US" sz="2800" dirty="0">
                <a:solidFill>
                  <a:srgbClr val="1B1B1F"/>
                </a:solidFill>
                <a:latin typeface="Calibri"/>
                <a:ea typeface="Calibri"/>
                <a:cs typeface="Calibri"/>
                <a:sym typeface="Calibri"/>
              </a:rPr>
              <a:t> </a:t>
            </a:r>
            <a:r>
              <a:rPr lang="en-US" sz="2800" dirty="0" err="1">
                <a:solidFill>
                  <a:srgbClr val="1B1B1F"/>
                </a:solidFill>
                <a:latin typeface="Calibri"/>
                <a:ea typeface="Calibri"/>
                <a:cs typeface="Calibri"/>
                <a:sym typeface="Calibri"/>
              </a:rPr>
              <a:t>în</a:t>
            </a:r>
            <a:r>
              <a:rPr lang="en-US" sz="2800" dirty="0">
                <a:solidFill>
                  <a:srgbClr val="1B1B1F"/>
                </a:solidFill>
                <a:latin typeface="Calibri"/>
                <a:ea typeface="Calibri"/>
                <a:cs typeface="Calibri"/>
                <a:sym typeface="Calibri"/>
              </a:rPr>
              <a:t> </a:t>
            </a:r>
            <a:r>
              <a:rPr lang="en-US" sz="2800" dirty="0" err="1">
                <a:solidFill>
                  <a:srgbClr val="1B1B1F"/>
                </a:solidFill>
                <a:latin typeface="Calibri"/>
                <a:ea typeface="Calibri"/>
                <a:cs typeface="Calibri"/>
                <a:sym typeface="Calibri"/>
              </a:rPr>
              <a:t>planul</a:t>
            </a:r>
            <a:r>
              <a:rPr lang="en-US" sz="2800" dirty="0">
                <a:solidFill>
                  <a:srgbClr val="1B1B1F"/>
                </a:solidFill>
                <a:latin typeface="Calibri"/>
                <a:ea typeface="Calibri"/>
                <a:cs typeface="Calibri"/>
                <a:sym typeface="Calibri"/>
              </a:rPr>
              <a:t> </a:t>
            </a:r>
            <a:r>
              <a:rPr lang="en-US" sz="2800" dirty="0" err="1">
                <a:solidFill>
                  <a:srgbClr val="1B1B1F"/>
                </a:solidFill>
                <a:latin typeface="Calibri"/>
                <a:ea typeface="Calibri"/>
                <a:cs typeface="Calibri"/>
                <a:sym typeface="Calibri"/>
              </a:rPr>
              <a:t>dvs</a:t>
            </a:r>
            <a:r>
              <a:rPr lang="en-US" sz="2800" dirty="0">
                <a:solidFill>
                  <a:srgbClr val="1B1B1F"/>
                </a:solidFill>
                <a:latin typeface="Calibri"/>
                <a:ea typeface="Calibri"/>
                <a:cs typeface="Calibri"/>
                <a:sym typeface="Calibri"/>
              </a:rPr>
              <a:t>. </a:t>
            </a:r>
            <a:r>
              <a:rPr lang="en-US" sz="2800" dirty="0" err="1">
                <a:solidFill>
                  <a:srgbClr val="1B1B1F"/>
                </a:solidFill>
                <a:latin typeface="Calibri"/>
                <a:ea typeface="Calibri"/>
                <a:cs typeface="Calibri"/>
                <a:sym typeface="Calibri"/>
              </a:rPr>
              <a:t>financiar</a:t>
            </a:r>
            <a:r>
              <a:rPr lang="en-US" sz="2800" dirty="0">
                <a:solidFill>
                  <a:srgbClr val="1B1B1F"/>
                </a:solidFill>
                <a:latin typeface="Calibri"/>
                <a:ea typeface="Calibri"/>
                <a:cs typeface="Calibri"/>
                <a:sym typeface="Calibri"/>
              </a:rPr>
              <a:t> </a:t>
            </a:r>
            <a:r>
              <a:rPr lang="en-US" sz="2800" dirty="0" err="1">
                <a:solidFill>
                  <a:srgbClr val="1B1B1F"/>
                </a:solidFill>
                <a:latin typeface="Calibri"/>
                <a:ea typeface="Calibri"/>
                <a:cs typeface="Calibri"/>
                <a:sym typeface="Calibri"/>
              </a:rPr>
              <a:t>îi</a:t>
            </a:r>
            <a:r>
              <a:rPr lang="en-US" sz="2800" dirty="0">
                <a:solidFill>
                  <a:srgbClr val="1B1B1F"/>
                </a:solidFill>
                <a:latin typeface="Calibri"/>
                <a:ea typeface="Calibri"/>
                <a:cs typeface="Calibri"/>
                <a:sym typeface="Calibri"/>
              </a:rPr>
              <a:t> </a:t>
            </a:r>
            <a:r>
              <a:rPr lang="en-US" sz="2800" dirty="0" err="1">
                <a:solidFill>
                  <a:srgbClr val="1B1B1F"/>
                </a:solidFill>
                <a:latin typeface="Calibri"/>
                <a:ea typeface="Calibri"/>
                <a:cs typeface="Calibri"/>
                <a:sym typeface="Calibri"/>
              </a:rPr>
              <a:t>oferă</a:t>
            </a:r>
            <a:r>
              <a:rPr lang="en-US" sz="2800" dirty="0">
                <a:solidFill>
                  <a:srgbClr val="1B1B1F"/>
                </a:solidFill>
                <a:latin typeface="Calibri"/>
                <a:ea typeface="Calibri"/>
                <a:cs typeface="Calibri"/>
                <a:sym typeface="Calibri"/>
              </a:rPr>
              <a:t> </a:t>
            </a:r>
            <a:r>
              <a:rPr lang="en-US" sz="2800" dirty="0" err="1">
                <a:solidFill>
                  <a:srgbClr val="1B1B1F"/>
                </a:solidFill>
                <a:latin typeface="Calibri"/>
                <a:ea typeface="Calibri"/>
                <a:cs typeface="Calibri"/>
                <a:sym typeface="Calibri"/>
              </a:rPr>
              <a:t>structură</a:t>
            </a:r>
            <a:r>
              <a:rPr lang="en-US" sz="2800" dirty="0">
                <a:solidFill>
                  <a:srgbClr val="1B1B1F"/>
                </a:solidFill>
                <a:latin typeface="Calibri"/>
                <a:ea typeface="Calibri"/>
                <a:cs typeface="Calibri"/>
                <a:sym typeface="Calibri"/>
              </a:rPr>
              <a:t> </a:t>
            </a:r>
            <a:r>
              <a:rPr lang="en-US" sz="2800" dirty="0" err="1">
                <a:solidFill>
                  <a:srgbClr val="1B1B1F"/>
                </a:solidFill>
                <a:latin typeface="Calibri"/>
                <a:ea typeface="Calibri"/>
                <a:cs typeface="Calibri"/>
                <a:sym typeface="Calibri"/>
              </a:rPr>
              <a:t>și</a:t>
            </a:r>
            <a:r>
              <a:rPr lang="en-US" sz="2800" dirty="0">
                <a:solidFill>
                  <a:srgbClr val="1B1B1F"/>
                </a:solidFill>
                <a:latin typeface="Calibri"/>
                <a:ea typeface="Calibri"/>
                <a:cs typeface="Calibri"/>
                <a:sym typeface="Calibri"/>
              </a:rPr>
              <a:t> </a:t>
            </a:r>
            <a:r>
              <a:rPr lang="en-US" sz="2800" dirty="0" err="1">
                <a:solidFill>
                  <a:srgbClr val="1B1B1F"/>
                </a:solidFill>
                <a:latin typeface="Calibri"/>
                <a:ea typeface="Calibri"/>
                <a:cs typeface="Calibri"/>
                <a:sym typeface="Calibri"/>
              </a:rPr>
              <a:t>organizare</a:t>
            </a:r>
            <a:r>
              <a:rPr lang="en-US" sz="2800" dirty="0">
                <a:solidFill>
                  <a:srgbClr val="1B1B1F"/>
                </a:solidFill>
                <a:latin typeface="Calibri"/>
                <a:ea typeface="Calibri"/>
                <a:cs typeface="Calibri"/>
                <a:sym typeface="Calibri"/>
              </a:rPr>
              <a:t> . O </a:t>
            </a:r>
            <a:r>
              <a:rPr lang="en-US" sz="2800" dirty="0" err="1">
                <a:solidFill>
                  <a:srgbClr val="1B1B1F"/>
                </a:solidFill>
                <a:latin typeface="Calibri"/>
                <a:ea typeface="Calibri"/>
                <a:cs typeface="Calibri"/>
                <a:sym typeface="Calibri"/>
              </a:rPr>
              <a:t>plasă</a:t>
            </a:r>
            <a:r>
              <a:rPr lang="en-US" sz="2800" dirty="0">
                <a:solidFill>
                  <a:srgbClr val="1B1B1F"/>
                </a:solidFill>
                <a:latin typeface="Calibri"/>
                <a:ea typeface="Calibri"/>
                <a:cs typeface="Calibri"/>
                <a:sym typeface="Calibri"/>
              </a:rPr>
              <a:t> de </a:t>
            </a:r>
            <a:r>
              <a:rPr lang="en-US" sz="2800" dirty="0" err="1">
                <a:solidFill>
                  <a:srgbClr val="1B1B1F"/>
                </a:solidFill>
                <a:latin typeface="Calibri"/>
                <a:ea typeface="Calibri"/>
                <a:cs typeface="Calibri"/>
                <a:sym typeface="Calibri"/>
              </a:rPr>
              <a:t>siguranță</a:t>
            </a:r>
            <a:r>
              <a:rPr lang="en-US" sz="2800" dirty="0">
                <a:solidFill>
                  <a:srgbClr val="1B1B1F"/>
                </a:solidFill>
                <a:latin typeface="Calibri"/>
                <a:ea typeface="Calibri"/>
                <a:cs typeface="Calibri"/>
                <a:sym typeface="Calibri"/>
              </a:rPr>
              <a:t> </a:t>
            </a:r>
            <a:r>
              <a:rPr lang="en-US" sz="2800" dirty="0" err="1">
                <a:solidFill>
                  <a:srgbClr val="1B1B1F"/>
                </a:solidFill>
                <a:latin typeface="Calibri"/>
                <a:ea typeface="Calibri"/>
                <a:cs typeface="Calibri"/>
                <a:sym typeface="Calibri"/>
              </a:rPr>
              <a:t>poate</a:t>
            </a:r>
            <a:r>
              <a:rPr lang="en-US" sz="2800" dirty="0">
                <a:solidFill>
                  <a:srgbClr val="1B1B1F"/>
                </a:solidFill>
                <a:latin typeface="Calibri"/>
                <a:ea typeface="Calibri"/>
                <a:cs typeface="Calibri"/>
                <a:sym typeface="Calibri"/>
              </a:rPr>
              <a:t> fi </a:t>
            </a:r>
            <a:r>
              <a:rPr lang="en-US" sz="2800" dirty="0" err="1">
                <a:solidFill>
                  <a:srgbClr val="1B1B1F"/>
                </a:solidFill>
                <a:latin typeface="Calibri"/>
                <a:ea typeface="Calibri"/>
                <a:cs typeface="Calibri"/>
                <a:sym typeface="Calibri"/>
              </a:rPr>
              <a:t>clasificată</a:t>
            </a:r>
            <a:r>
              <a:rPr lang="en-US" sz="2800" dirty="0">
                <a:solidFill>
                  <a:srgbClr val="1B1B1F"/>
                </a:solidFill>
                <a:latin typeface="Calibri"/>
                <a:ea typeface="Calibri"/>
                <a:cs typeface="Calibri"/>
                <a:sym typeface="Calibri"/>
              </a:rPr>
              <a:t> ca </a:t>
            </a:r>
            <a:r>
              <a:rPr lang="en-US" sz="2800" dirty="0" err="1">
                <a:solidFill>
                  <a:srgbClr val="1B1B1F"/>
                </a:solidFill>
                <a:latin typeface="Calibri"/>
                <a:ea typeface="Calibri"/>
                <a:cs typeface="Calibri"/>
                <a:sym typeface="Calibri"/>
              </a:rPr>
              <a:t>fiind</a:t>
            </a:r>
            <a:r>
              <a:rPr lang="en-US" sz="2800" dirty="0">
                <a:solidFill>
                  <a:srgbClr val="1B1B1F"/>
                </a:solidFill>
                <a:latin typeface="Calibri"/>
                <a:ea typeface="Calibri"/>
                <a:cs typeface="Calibri"/>
                <a:sym typeface="Calibri"/>
              </a:rPr>
              <a:t> </a:t>
            </a:r>
            <a:r>
              <a:rPr lang="en-US" sz="2800" dirty="0" err="1">
                <a:solidFill>
                  <a:srgbClr val="1B1B1F"/>
                </a:solidFill>
                <a:latin typeface="Calibri"/>
                <a:ea typeface="Calibri"/>
                <a:cs typeface="Calibri"/>
                <a:sym typeface="Calibri"/>
              </a:rPr>
              <a:t>una</a:t>
            </a:r>
            <a:r>
              <a:rPr lang="en-US" sz="2800" dirty="0">
                <a:solidFill>
                  <a:srgbClr val="1B1B1F"/>
                </a:solidFill>
                <a:latin typeface="Calibri"/>
                <a:ea typeface="Calibri"/>
                <a:cs typeface="Calibri"/>
                <a:sym typeface="Calibri"/>
              </a:rPr>
              <a:t> </a:t>
            </a:r>
            <a:r>
              <a:rPr lang="en-US" sz="2800" dirty="0" err="1">
                <a:solidFill>
                  <a:srgbClr val="1B1B1F"/>
                </a:solidFill>
                <a:latin typeface="Calibri"/>
                <a:ea typeface="Calibri"/>
                <a:cs typeface="Calibri"/>
                <a:sym typeface="Calibri"/>
              </a:rPr>
              <a:t>dintre</a:t>
            </a:r>
            <a:r>
              <a:rPr lang="en-US" sz="2800" dirty="0">
                <a:solidFill>
                  <a:srgbClr val="1B1B1F"/>
                </a:solidFill>
                <a:latin typeface="Calibri"/>
                <a:ea typeface="Calibri"/>
                <a:cs typeface="Calibri"/>
                <a:sym typeface="Calibri"/>
              </a:rPr>
              <a:t> </a:t>
            </a:r>
            <a:r>
              <a:rPr lang="en-US" sz="2800" dirty="0" err="1">
                <a:solidFill>
                  <a:srgbClr val="1B1B1F"/>
                </a:solidFill>
                <a:latin typeface="Calibri"/>
                <a:ea typeface="Calibri"/>
                <a:cs typeface="Calibri"/>
                <a:sym typeface="Calibri"/>
              </a:rPr>
              <a:t>strategiile</a:t>
            </a:r>
            <a:r>
              <a:rPr lang="en-US" sz="2800" dirty="0">
                <a:solidFill>
                  <a:srgbClr val="1B1B1F"/>
                </a:solidFill>
                <a:latin typeface="Calibri"/>
                <a:ea typeface="Calibri"/>
                <a:cs typeface="Calibri"/>
                <a:sym typeface="Calibri"/>
              </a:rPr>
              <a:t> </a:t>
            </a:r>
            <a:r>
              <a:rPr lang="en-US" sz="2800" dirty="0" err="1">
                <a:solidFill>
                  <a:srgbClr val="1B1B1F"/>
                </a:solidFill>
                <a:latin typeface="Calibri"/>
                <a:ea typeface="Calibri"/>
                <a:cs typeface="Calibri"/>
                <a:sym typeface="Calibri"/>
              </a:rPr>
              <a:t>pentru</a:t>
            </a:r>
            <a:r>
              <a:rPr lang="en-US" sz="2800" dirty="0">
                <a:solidFill>
                  <a:srgbClr val="1B1B1F"/>
                </a:solidFill>
                <a:latin typeface="Calibri"/>
                <a:ea typeface="Calibri"/>
                <a:cs typeface="Calibri"/>
                <a:sym typeface="Calibri"/>
              </a:rPr>
              <a:t> </a:t>
            </a:r>
            <a:r>
              <a:rPr lang="en-US" sz="2800" dirty="0" err="1">
                <a:solidFill>
                  <a:srgbClr val="1B1B1F"/>
                </a:solidFill>
                <a:latin typeface="Calibri"/>
                <a:ea typeface="Calibri"/>
                <a:cs typeface="Calibri"/>
                <a:sym typeface="Calibri"/>
              </a:rPr>
              <a:t>atingerea</a:t>
            </a:r>
            <a:r>
              <a:rPr lang="en-US" sz="2800" dirty="0">
                <a:solidFill>
                  <a:srgbClr val="1B1B1F"/>
                </a:solidFill>
                <a:latin typeface="Calibri"/>
                <a:ea typeface="Calibri"/>
                <a:cs typeface="Calibri"/>
                <a:sym typeface="Calibri"/>
              </a:rPr>
              <a:t> </a:t>
            </a:r>
            <a:r>
              <a:rPr lang="en-US" sz="2800" dirty="0" err="1">
                <a:solidFill>
                  <a:srgbClr val="1B1B1F"/>
                </a:solidFill>
                <a:latin typeface="Calibri"/>
                <a:ea typeface="Calibri"/>
                <a:cs typeface="Calibri"/>
                <a:sym typeface="Calibri"/>
              </a:rPr>
              <a:t>obiectivelor</a:t>
            </a:r>
            <a:r>
              <a:rPr lang="en-US" sz="2800" dirty="0">
                <a:solidFill>
                  <a:srgbClr val="1B1B1F"/>
                </a:solidFill>
                <a:latin typeface="Calibri"/>
                <a:ea typeface="Calibri"/>
                <a:cs typeface="Calibri"/>
                <a:sym typeface="Calibri"/>
              </a:rPr>
              <a:t> </a:t>
            </a:r>
            <a:r>
              <a:rPr lang="en-US" sz="2800" dirty="0" err="1">
                <a:solidFill>
                  <a:srgbClr val="1B1B1F"/>
                </a:solidFill>
                <a:latin typeface="Calibri"/>
                <a:ea typeface="Calibri"/>
                <a:cs typeface="Calibri"/>
                <a:sym typeface="Calibri"/>
              </a:rPr>
              <a:t>financiare</a:t>
            </a:r>
            <a:r>
              <a:rPr lang="en-US" sz="2800" dirty="0">
                <a:solidFill>
                  <a:srgbClr val="1B1B1F"/>
                </a:solidFill>
                <a:latin typeface="Calibri"/>
                <a:ea typeface="Calibri"/>
                <a:cs typeface="Calibri"/>
                <a:sym typeface="Calibri"/>
              </a:rPr>
              <a:t> pe termen </a:t>
            </a:r>
            <a:r>
              <a:rPr lang="en-US" sz="2800" dirty="0" err="1">
                <a:solidFill>
                  <a:srgbClr val="1B1B1F"/>
                </a:solidFill>
                <a:latin typeface="Calibri"/>
                <a:ea typeface="Calibri"/>
                <a:cs typeface="Calibri"/>
                <a:sym typeface="Calibri"/>
              </a:rPr>
              <a:t>mediu</a:t>
            </a:r>
            <a:r>
              <a:rPr lang="en-US" sz="2800" dirty="0">
                <a:solidFill>
                  <a:srgbClr val="1B1B1F"/>
                </a:solidFill>
                <a:latin typeface="Calibri"/>
                <a:ea typeface="Calibri"/>
                <a:cs typeface="Calibri"/>
                <a:sym typeface="Calibri"/>
              </a:rPr>
              <a:t> </a:t>
            </a:r>
            <a:r>
              <a:rPr lang="en-US" sz="2800" dirty="0" err="1">
                <a:solidFill>
                  <a:srgbClr val="1B1B1F"/>
                </a:solidFill>
                <a:latin typeface="Calibri"/>
                <a:ea typeface="Calibri"/>
                <a:cs typeface="Calibri"/>
                <a:sym typeface="Calibri"/>
              </a:rPr>
              <a:t>și</a:t>
            </a:r>
            <a:r>
              <a:rPr lang="en-US" sz="2800" dirty="0">
                <a:solidFill>
                  <a:srgbClr val="1B1B1F"/>
                </a:solidFill>
                <a:latin typeface="Calibri"/>
                <a:ea typeface="Calibri"/>
                <a:cs typeface="Calibri"/>
                <a:sym typeface="Calibri"/>
              </a:rPr>
              <a:t> lung.</a:t>
            </a:r>
            <a:endParaRPr sz="2800" b="1" dirty="0">
              <a:solidFill>
                <a:srgbClr val="FD4FB4"/>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3"/>
          <p:cNvSpPr txBox="1"/>
          <p:nvPr/>
        </p:nvSpPr>
        <p:spPr>
          <a:xfrm>
            <a:off x="609600" y="571500"/>
            <a:ext cx="14935200"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a:solidFill>
                  <a:srgbClr val="FD4FB4"/>
                </a:solidFill>
                <a:latin typeface="Calibri"/>
                <a:ea typeface="Calibri"/>
                <a:cs typeface="Calibri"/>
                <a:sym typeface="Calibri"/>
              </a:rPr>
              <a:t>2.  </a:t>
            </a:r>
            <a:r>
              <a:rPr lang="ro-RO" sz="4000" b="1" dirty="0">
                <a:solidFill>
                  <a:srgbClr val="FD4FB4"/>
                </a:solidFill>
                <a:latin typeface="Calibri"/>
                <a:ea typeface="Calibri"/>
                <a:cs typeface="Calibri"/>
                <a:sym typeface="Calibri"/>
              </a:rPr>
              <a:t>Alternative la </a:t>
            </a:r>
            <a:r>
              <a:rPr lang="en-US" sz="4000" b="1" dirty="0">
                <a:solidFill>
                  <a:srgbClr val="FD4FB4"/>
                </a:solidFill>
                <a:latin typeface="Calibri"/>
                <a:ea typeface="Calibri"/>
                <a:cs typeface="Calibri"/>
                <a:sym typeface="Calibri"/>
              </a:rPr>
              <a:t>credit – </a:t>
            </a:r>
            <a:r>
              <a:rPr lang="ro-RO" sz="3600" b="1" i="1" dirty="0">
                <a:solidFill>
                  <a:srgbClr val="FD4FB4"/>
                </a:solidFill>
                <a:latin typeface="Calibri"/>
                <a:ea typeface="Calibri"/>
                <a:cs typeface="Calibri"/>
                <a:sym typeface="Calibri"/>
              </a:rPr>
              <a:t>Externalizarea finanțării</a:t>
            </a:r>
            <a:endParaRPr sz="3600" b="1" i="1" dirty="0">
              <a:solidFill>
                <a:srgbClr val="FD4FB4"/>
              </a:solidFill>
              <a:latin typeface="Calibri"/>
              <a:ea typeface="Calibri"/>
              <a:cs typeface="Calibri"/>
              <a:sym typeface="Calibri"/>
            </a:endParaRPr>
          </a:p>
        </p:txBody>
      </p:sp>
      <p:sp>
        <p:nvSpPr>
          <p:cNvPr id="222" name="Google Shape;222;p13"/>
          <p:cNvSpPr txBox="1"/>
          <p:nvPr/>
        </p:nvSpPr>
        <p:spPr>
          <a:xfrm>
            <a:off x="1219200" y="4398376"/>
            <a:ext cx="16230600" cy="1815841"/>
          </a:xfrm>
          <a:prstGeom prst="rect">
            <a:avLst/>
          </a:prstGeom>
          <a:noFill/>
          <a:ln>
            <a:noFill/>
          </a:ln>
        </p:spPr>
        <p:txBody>
          <a:bodyPr spcFirstLastPara="1" wrap="square" lIns="91425" tIns="45700" rIns="91425" bIns="45700" anchor="t" anchorCtr="0">
            <a:spAutoFit/>
          </a:bodyPr>
          <a:lstStyle/>
          <a:p>
            <a:pPr marL="342900" lvl="0" indent="-342900">
              <a:buFont typeface="Arial" panose="020B0604020202020204" pitchFamily="34" charset="0"/>
              <a:buChar char="●"/>
            </a:pPr>
            <a:r>
              <a:rPr lang="en-US" sz="2800" b="1" dirty="0" err="1">
                <a:solidFill>
                  <a:srgbClr val="000000"/>
                </a:solidFill>
                <a:effectLst/>
                <a:latin typeface="Calibri" panose="020F0502020204030204" pitchFamily="34" charset="0"/>
                <a:ea typeface="Calibri" panose="020F0502020204030204" pitchFamily="34" charset="0"/>
                <a:cs typeface="Noto Sans Symbols"/>
              </a:rPr>
              <a:t>Investitii</a:t>
            </a:r>
            <a:r>
              <a:rPr lang="en-US" sz="2800" b="1" dirty="0">
                <a:solidFill>
                  <a:srgbClr val="000000"/>
                </a:solidFill>
                <a:effectLst/>
                <a:latin typeface="Calibri" panose="020F0502020204030204" pitchFamily="34" charset="0"/>
                <a:ea typeface="Calibri" panose="020F0502020204030204" pitchFamily="34" charset="0"/>
                <a:cs typeface="Noto Sans Symbols"/>
              </a:rPr>
              <a:t> </a:t>
            </a:r>
            <a:r>
              <a:rPr lang="en-US" sz="2800" b="1" dirty="0" err="1">
                <a:solidFill>
                  <a:srgbClr val="000000"/>
                </a:solidFill>
                <a:effectLst/>
                <a:latin typeface="Calibri" panose="020F0502020204030204" pitchFamily="34" charset="0"/>
                <a:ea typeface="Calibri" panose="020F0502020204030204" pitchFamily="34" charset="0"/>
                <a:cs typeface="Noto Sans Symbols"/>
              </a:rPr>
              <a:t>bazate</a:t>
            </a:r>
            <a:r>
              <a:rPr lang="en-US" sz="2800" b="1" dirty="0">
                <a:solidFill>
                  <a:srgbClr val="000000"/>
                </a:solidFill>
                <a:effectLst/>
                <a:latin typeface="Calibri" panose="020F0502020204030204" pitchFamily="34" charset="0"/>
                <a:ea typeface="Calibri" panose="020F0502020204030204" pitchFamily="34" charset="0"/>
                <a:cs typeface="Noto Sans Symbols"/>
              </a:rPr>
              <a:t> pe recompense</a:t>
            </a:r>
            <a:endParaRPr lang="en-GB" sz="2400" dirty="0">
              <a:effectLst/>
              <a:latin typeface="Noto Sans Symbols"/>
              <a:ea typeface="Noto Sans Symbols"/>
              <a:cs typeface="Noto Sans Symbols"/>
            </a:endParaRPr>
          </a:p>
          <a:p>
            <a:pPr marL="228600"/>
            <a:r>
              <a:rPr lang="en-US" sz="2800" dirty="0">
                <a:solidFill>
                  <a:srgbClr val="000000"/>
                </a:solidFill>
                <a:effectLst/>
                <a:latin typeface="Calibri" panose="020F0502020204030204" pitchFamily="34" charset="0"/>
                <a:ea typeface="Calibri" panose="020F0502020204030204" pitchFamily="34" charset="0"/>
              </a:rPr>
              <a:t>(</a:t>
            </a:r>
            <a:r>
              <a:rPr lang="en-US" sz="2800" dirty="0" err="1">
                <a:solidFill>
                  <a:srgbClr val="000000"/>
                </a:solidFill>
                <a:effectLst/>
                <a:latin typeface="Calibri" panose="020F0502020204030204" pitchFamily="34" charset="0"/>
                <a:ea typeface="Calibri" panose="020F0502020204030204" pitchFamily="34" charset="0"/>
              </a:rPr>
              <a:t>investitorii</a:t>
            </a:r>
            <a:r>
              <a:rPr lang="en-US" sz="2800" dirty="0">
                <a:solidFill>
                  <a:srgbClr val="000000"/>
                </a:solidFill>
                <a:effectLst/>
                <a:latin typeface="Calibri" panose="020F0502020204030204" pitchFamily="34" charset="0"/>
                <a:ea typeface="Calibri" panose="020F0502020204030204" pitchFamily="34" charset="0"/>
              </a:rPr>
              <a:t> </a:t>
            </a:r>
            <a:r>
              <a:rPr lang="en-US" sz="2800" dirty="0" err="1">
                <a:solidFill>
                  <a:srgbClr val="000000"/>
                </a:solidFill>
                <a:effectLst/>
                <a:latin typeface="Calibri" panose="020F0502020204030204" pitchFamily="34" charset="0"/>
                <a:ea typeface="Calibri" panose="020F0502020204030204" pitchFamily="34" charset="0"/>
              </a:rPr>
              <a:t>primesc</a:t>
            </a:r>
            <a:r>
              <a:rPr lang="en-US" sz="2800" dirty="0">
                <a:solidFill>
                  <a:srgbClr val="000000"/>
                </a:solidFill>
                <a:effectLst/>
                <a:latin typeface="Calibri" panose="020F0502020204030204" pitchFamily="34" charset="0"/>
                <a:ea typeface="Calibri" panose="020F0502020204030204" pitchFamily="34" charset="0"/>
              </a:rPr>
              <a:t> un </a:t>
            </a:r>
            <a:r>
              <a:rPr lang="en-US" sz="2800" dirty="0" err="1">
                <a:solidFill>
                  <a:srgbClr val="000000"/>
                </a:solidFill>
                <a:effectLst/>
                <a:latin typeface="Calibri" panose="020F0502020204030204" pitchFamily="34" charset="0"/>
                <a:ea typeface="Calibri" panose="020F0502020204030204" pitchFamily="34" charset="0"/>
              </a:rPr>
              <a:t>produs</a:t>
            </a:r>
            <a:r>
              <a:rPr lang="en-US" sz="2800" dirty="0">
                <a:solidFill>
                  <a:srgbClr val="000000"/>
                </a:solidFill>
                <a:effectLst/>
                <a:latin typeface="Calibri" panose="020F0502020204030204" pitchFamily="34" charset="0"/>
                <a:ea typeface="Calibri" panose="020F0502020204030204" pitchFamily="34" charset="0"/>
              </a:rPr>
              <a:t> final </a:t>
            </a:r>
            <a:r>
              <a:rPr lang="en-US" sz="2800" dirty="0" err="1">
                <a:solidFill>
                  <a:srgbClr val="000000"/>
                </a:solidFill>
                <a:effectLst/>
                <a:latin typeface="Calibri" panose="020F0502020204030204" pitchFamily="34" charset="0"/>
                <a:ea typeface="Calibri" panose="020F0502020204030204" pitchFamily="34" charset="0"/>
              </a:rPr>
              <a:t>în</a:t>
            </a:r>
            <a:r>
              <a:rPr lang="en-US" sz="2800" dirty="0">
                <a:solidFill>
                  <a:srgbClr val="000000"/>
                </a:solidFill>
                <a:effectLst/>
                <a:latin typeface="Calibri" panose="020F0502020204030204" pitchFamily="34" charset="0"/>
                <a:ea typeface="Calibri" panose="020F0502020204030204" pitchFamily="34" charset="0"/>
              </a:rPr>
              <a:t> loc de </a:t>
            </a:r>
            <a:r>
              <a:rPr lang="en-US" sz="2800" dirty="0" err="1">
                <a:solidFill>
                  <a:srgbClr val="000000"/>
                </a:solidFill>
                <a:effectLst/>
                <a:latin typeface="Calibri" panose="020F0502020204030204" pitchFamily="34" charset="0"/>
                <a:ea typeface="Calibri" panose="020F0502020204030204" pitchFamily="34" charset="0"/>
              </a:rPr>
              <a:t>rambursare</a:t>
            </a:r>
            <a:r>
              <a:rPr lang="en-US" sz="2800" dirty="0">
                <a:solidFill>
                  <a:srgbClr val="000000"/>
                </a:solidFill>
                <a:effectLst/>
                <a:latin typeface="Calibri" panose="020F0502020204030204" pitchFamily="34" charset="0"/>
                <a:ea typeface="Calibri" panose="020F0502020204030204" pitchFamily="34" charset="0"/>
              </a:rPr>
              <a:t>)</a:t>
            </a:r>
            <a:endParaRPr lang="en-GB" sz="2400" dirty="0">
              <a:effectLst/>
              <a:latin typeface="Times New Roman" panose="02020603050405020304" pitchFamily="18" charset="0"/>
              <a:ea typeface="Times New Roman" panose="02020603050405020304" pitchFamily="18" charset="0"/>
            </a:endParaRPr>
          </a:p>
          <a:p>
            <a:pPr marL="342900" lvl="0" indent="-342900">
              <a:buFont typeface="Arial" panose="020B0604020202020204" pitchFamily="34" charset="0"/>
              <a:buChar char="●"/>
            </a:pPr>
            <a:r>
              <a:rPr lang="en-US" sz="2800" dirty="0" err="1">
                <a:solidFill>
                  <a:srgbClr val="000000"/>
                </a:solidFill>
                <a:effectLst/>
                <a:latin typeface="Calibri" panose="020F0502020204030204" pitchFamily="34" charset="0"/>
                <a:ea typeface="Calibri" panose="020F0502020204030204" pitchFamily="34" charset="0"/>
                <a:cs typeface="Noto Sans Symbols"/>
              </a:rPr>
              <a:t>potrivit</a:t>
            </a:r>
            <a:r>
              <a:rPr lang="en-US" sz="2800" dirty="0">
                <a:solidFill>
                  <a:srgbClr val="000000"/>
                </a:solidFill>
                <a:effectLst/>
                <a:latin typeface="Calibri" panose="020F0502020204030204" pitchFamily="34" charset="0"/>
                <a:ea typeface="Calibri" panose="020F0502020204030204" pitchFamily="34" charset="0"/>
                <a:cs typeface="Noto Sans Symbols"/>
              </a:rPr>
              <a:t> </a:t>
            </a:r>
            <a:r>
              <a:rPr lang="en-US" sz="2800" dirty="0" err="1">
                <a:solidFill>
                  <a:srgbClr val="000000"/>
                </a:solidFill>
                <a:effectLst/>
                <a:latin typeface="Calibri" panose="020F0502020204030204" pitchFamily="34" charset="0"/>
                <a:ea typeface="Calibri" panose="020F0502020204030204" pitchFamily="34" charset="0"/>
                <a:cs typeface="Noto Sans Symbols"/>
              </a:rPr>
              <a:t>pentru</a:t>
            </a:r>
            <a:r>
              <a:rPr lang="en-US" sz="2800" dirty="0">
                <a:solidFill>
                  <a:srgbClr val="000000"/>
                </a:solidFill>
                <a:effectLst/>
                <a:latin typeface="Calibri" panose="020F0502020204030204" pitchFamily="34" charset="0"/>
                <a:ea typeface="Calibri" panose="020F0502020204030204" pitchFamily="34" charset="0"/>
                <a:cs typeface="Noto Sans Symbols"/>
              </a:rPr>
              <a:t> </a:t>
            </a:r>
            <a:r>
              <a:rPr lang="en-US" sz="2800" b="1" dirty="0" err="1">
                <a:solidFill>
                  <a:srgbClr val="000000"/>
                </a:solidFill>
                <a:effectLst/>
                <a:latin typeface="Calibri" panose="020F0502020204030204" pitchFamily="34" charset="0"/>
                <a:ea typeface="Calibri" panose="020F0502020204030204" pitchFamily="34" charset="0"/>
                <a:cs typeface="Noto Sans Symbols"/>
              </a:rPr>
              <a:t>afaceri</a:t>
            </a:r>
            <a:r>
              <a:rPr lang="en-US" sz="2800" b="1" dirty="0">
                <a:solidFill>
                  <a:srgbClr val="000000"/>
                </a:solidFill>
                <a:effectLst/>
                <a:latin typeface="Calibri" panose="020F0502020204030204" pitchFamily="34" charset="0"/>
                <a:ea typeface="Calibri" panose="020F0502020204030204" pitchFamily="34" charset="0"/>
                <a:cs typeface="Noto Sans Symbols"/>
              </a:rPr>
              <a:t> </a:t>
            </a:r>
            <a:r>
              <a:rPr lang="en-US" sz="2800" b="1" dirty="0" err="1">
                <a:solidFill>
                  <a:srgbClr val="000000"/>
                </a:solidFill>
                <a:effectLst/>
                <a:latin typeface="Calibri" panose="020F0502020204030204" pitchFamily="34" charset="0"/>
                <a:ea typeface="Calibri" panose="020F0502020204030204" pitchFamily="34" charset="0"/>
                <a:cs typeface="Noto Sans Symbols"/>
              </a:rPr>
              <a:t>bazate</a:t>
            </a:r>
            <a:r>
              <a:rPr lang="en-US" sz="2800" b="1" dirty="0">
                <a:solidFill>
                  <a:srgbClr val="000000"/>
                </a:solidFill>
                <a:effectLst/>
                <a:latin typeface="Calibri" panose="020F0502020204030204" pitchFamily="34" charset="0"/>
                <a:ea typeface="Calibri" panose="020F0502020204030204" pitchFamily="34" charset="0"/>
                <a:cs typeface="Noto Sans Symbols"/>
              </a:rPr>
              <a:t> pe </a:t>
            </a:r>
            <a:r>
              <a:rPr lang="en-US" sz="2800" b="1" dirty="0" err="1">
                <a:solidFill>
                  <a:srgbClr val="000000"/>
                </a:solidFill>
                <a:effectLst/>
                <a:latin typeface="Calibri" panose="020F0502020204030204" pitchFamily="34" charset="0"/>
                <a:ea typeface="Calibri" panose="020F0502020204030204" pitchFamily="34" charset="0"/>
                <a:cs typeface="Noto Sans Symbols"/>
              </a:rPr>
              <a:t>produse</a:t>
            </a:r>
            <a:r>
              <a:rPr lang="en-US" sz="2800" dirty="0">
                <a:solidFill>
                  <a:srgbClr val="000000"/>
                </a:solidFill>
                <a:effectLst/>
                <a:latin typeface="Calibri" panose="020F0502020204030204" pitchFamily="34" charset="0"/>
                <a:ea typeface="Calibri" panose="020F0502020204030204" pitchFamily="34" charset="0"/>
                <a:cs typeface="Noto Sans Symbols"/>
              </a:rPr>
              <a:t>, </a:t>
            </a:r>
            <a:r>
              <a:rPr lang="en-US" sz="2800" dirty="0" err="1">
                <a:solidFill>
                  <a:srgbClr val="000000"/>
                </a:solidFill>
                <a:effectLst/>
                <a:latin typeface="Calibri" panose="020F0502020204030204" pitchFamily="34" charset="0"/>
                <a:ea typeface="Calibri" panose="020F0502020204030204" pitchFamily="34" charset="0"/>
                <a:cs typeface="Noto Sans Symbols"/>
              </a:rPr>
              <a:t>mai</a:t>
            </a:r>
            <a:r>
              <a:rPr lang="en-US" sz="2800" dirty="0">
                <a:solidFill>
                  <a:srgbClr val="000000"/>
                </a:solidFill>
                <a:effectLst/>
                <a:latin typeface="Calibri" panose="020F0502020204030204" pitchFamily="34" charset="0"/>
                <a:ea typeface="Calibri" panose="020F0502020204030204" pitchFamily="34" charset="0"/>
                <a:cs typeface="Noto Sans Symbols"/>
              </a:rPr>
              <a:t> </a:t>
            </a:r>
            <a:r>
              <a:rPr lang="en-US" sz="2800" dirty="0" err="1">
                <a:solidFill>
                  <a:srgbClr val="000000"/>
                </a:solidFill>
                <a:effectLst/>
                <a:latin typeface="Calibri" panose="020F0502020204030204" pitchFamily="34" charset="0"/>
                <a:ea typeface="Calibri" panose="020F0502020204030204" pitchFamily="34" charset="0"/>
                <a:cs typeface="Noto Sans Symbols"/>
              </a:rPr>
              <a:t>degrabă</a:t>
            </a:r>
            <a:r>
              <a:rPr lang="en-US" sz="2800" dirty="0">
                <a:solidFill>
                  <a:srgbClr val="000000"/>
                </a:solidFill>
                <a:effectLst/>
                <a:latin typeface="Calibri" panose="020F0502020204030204" pitchFamily="34" charset="0"/>
                <a:ea typeface="Calibri" panose="020F0502020204030204" pitchFamily="34" charset="0"/>
                <a:cs typeface="Noto Sans Symbols"/>
              </a:rPr>
              <a:t> </a:t>
            </a:r>
            <a:r>
              <a:rPr lang="en-US" sz="2800" dirty="0" err="1">
                <a:solidFill>
                  <a:srgbClr val="000000"/>
                </a:solidFill>
                <a:effectLst/>
                <a:latin typeface="Calibri" panose="020F0502020204030204" pitchFamily="34" charset="0"/>
                <a:ea typeface="Calibri" panose="020F0502020204030204" pitchFamily="34" charset="0"/>
                <a:cs typeface="Noto Sans Symbols"/>
              </a:rPr>
              <a:t>decât</a:t>
            </a:r>
            <a:r>
              <a:rPr lang="en-US" sz="2800" dirty="0">
                <a:solidFill>
                  <a:srgbClr val="000000"/>
                </a:solidFill>
                <a:effectLst/>
                <a:latin typeface="Calibri" panose="020F0502020204030204" pitchFamily="34" charset="0"/>
                <a:ea typeface="Calibri" panose="020F0502020204030204" pitchFamily="34" charset="0"/>
                <a:cs typeface="Noto Sans Symbols"/>
              </a:rPr>
              <a:t> </a:t>
            </a:r>
            <a:r>
              <a:rPr lang="en-US" sz="2800" dirty="0" err="1">
                <a:solidFill>
                  <a:srgbClr val="000000"/>
                </a:solidFill>
                <a:effectLst/>
                <a:latin typeface="Calibri" panose="020F0502020204030204" pitchFamily="34" charset="0"/>
                <a:ea typeface="Calibri" panose="020F0502020204030204" pitchFamily="34" charset="0"/>
                <a:cs typeface="Noto Sans Symbols"/>
              </a:rPr>
              <a:t>activități</a:t>
            </a:r>
            <a:r>
              <a:rPr lang="en-US" sz="2800" dirty="0">
                <a:solidFill>
                  <a:srgbClr val="000000"/>
                </a:solidFill>
                <a:effectLst/>
                <a:latin typeface="Calibri" panose="020F0502020204030204" pitchFamily="34" charset="0"/>
                <a:ea typeface="Calibri" panose="020F0502020204030204" pitchFamily="34" charset="0"/>
                <a:cs typeface="Noto Sans Symbols"/>
              </a:rPr>
              <a:t> </a:t>
            </a:r>
            <a:r>
              <a:rPr lang="en-US" sz="2800" dirty="0" err="1">
                <a:solidFill>
                  <a:srgbClr val="000000"/>
                </a:solidFill>
                <a:effectLst/>
                <a:latin typeface="Calibri" panose="020F0502020204030204" pitchFamily="34" charset="0"/>
                <a:ea typeface="Calibri" panose="020F0502020204030204" pitchFamily="34" charset="0"/>
                <a:cs typeface="Noto Sans Symbols"/>
              </a:rPr>
              <a:t>bazate</a:t>
            </a:r>
            <a:r>
              <a:rPr lang="en-US" sz="2800" dirty="0">
                <a:solidFill>
                  <a:srgbClr val="000000"/>
                </a:solidFill>
                <a:effectLst/>
                <a:latin typeface="Calibri" panose="020F0502020204030204" pitchFamily="34" charset="0"/>
                <a:ea typeface="Calibri" panose="020F0502020204030204" pitchFamily="34" charset="0"/>
                <a:cs typeface="Noto Sans Symbols"/>
              </a:rPr>
              <a:t> pe </a:t>
            </a:r>
            <a:r>
              <a:rPr lang="en-US" sz="2800" dirty="0" err="1">
                <a:solidFill>
                  <a:srgbClr val="000000"/>
                </a:solidFill>
                <a:effectLst/>
                <a:latin typeface="Calibri" panose="020F0502020204030204" pitchFamily="34" charset="0"/>
                <a:ea typeface="Calibri" panose="020F0502020204030204" pitchFamily="34" charset="0"/>
                <a:cs typeface="Noto Sans Symbols"/>
              </a:rPr>
              <a:t>servicii</a:t>
            </a:r>
            <a:endParaRPr lang="en-GB" sz="2400" dirty="0">
              <a:effectLst/>
              <a:latin typeface="Noto Sans Symbols"/>
              <a:ea typeface="Noto Sans Symbols"/>
              <a:cs typeface="Noto Sans Symbols"/>
            </a:endParaRPr>
          </a:p>
          <a:p>
            <a:pPr marL="342900" lvl="0" indent="-342900" algn="just">
              <a:buFont typeface="Arial" panose="020B0604020202020204" pitchFamily="34" charset="0"/>
              <a:buChar char="●"/>
            </a:pPr>
            <a:r>
              <a:rPr lang="en-US" sz="2800" b="1" dirty="0" err="1">
                <a:solidFill>
                  <a:srgbClr val="000000"/>
                </a:solidFill>
                <a:effectLst/>
                <a:latin typeface="Calibri" panose="020F0502020204030204" pitchFamily="34" charset="0"/>
                <a:ea typeface="Calibri" panose="020F0502020204030204" pitchFamily="34" charset="0"/>
                <a:cs typeface="Noto Sans Symbols"/>
              </a:rPr>
              <a:t>abilități</a:t>
            </a:r>
            <a:r>
              <a:rPr lang="en-US" sz="2800" dirty="0">
                <a:solidFill>
                  <a:srgbClr val="000000"/>
                </a:solidFill>
                <a:effectLst/>
                <a:latin typeface="Calibri" panose="020F0502020204030204" pitchFamily="34" charset="0"/>
                <a:ea typeface="Calibri" panose="020F0502020204030204" pitchFamily="34" charset="0"/>
                <a:cs typeface="Noto Sans Symbols"/>
              </a:rPr>
              <a:t> </a:t>
            </a:r>
            <a:r>
              <a:rPr lang="en-US" sz="2800" dirty="0" err="1">
                <a:solidFill>
                  <a:srgbClr val="000000"/>
                </a:solidFill>
                <a:effectLst/>
                <a:latin typeface="Calibri" panose="020F0502020204030204" pitchFamily="34" charset="0"/>
                <a:ea typeface="Calibri" panose="020F0502020204030204" pitchFamily="34" charset="0"/>
                <a:cs typeface="Noto Sans Symbols"/>
              </a:rPr>
              <a:t>bune</a:t>
            </a:r>
            <a:r>
              <a:rPr lang="en-US" sz="2800" dirty="0">
                <a:solidFill>
                  <a:srgbClr val="000000"/>
                </a:solidFill>
                <a:effectLst/>
                <a:latin typeface="Calibri" panose="020F0502020204030204" pitchFamily="34" charset="0"/>
                <a:ea typeface="Calibri" panose="020F0502020204030204" pitchFamily="34" charset="0"/>
                <a:cs typeface="Noto Sans Symbols"/>
              </a:rPr>
              <a:t> </a:t>
            </a:r>
            <a:r>
              <a:rPr lang="en-US" sz="2800" b="1" dirty="0">
                <a:solidFill>
                  <a:srgbClr val="000000"/>
                </a:solidFill>
                <a:effectLst/>
                <a:latin typeface="Calibri" panose="020F0502020204030204" pitchFamily="34" charset="0"/>
                <a:ea typeface="Calibri" panose="020F0502020204030204" pitchFamily="34" charset="0"/>
                <a:cs typeface="Noto Sans Symbols"/>
              </a:rPr>
              <a:t>de </a:t>
            </a:r>
            <a:r>
              <a:rPr lang="en-US" sz="2800" b="1" dirty="0" err="1">
                <a:solidFill>
                  <a:srgbClr val="000000"/>
                </a:solidFill>
                <a:effectLst/>
                <a:latin typeface="Calibri" panose="020F0502020204030204" pitchFamily="34" charset="0"/>
                <a:ea typeface="Calibri" panose="020F0502020204030204" pitchFamily="34" charset="0"/>
                <a:cs typeface="Noto Sans Symbols"/>
              </a:rPr>
              <a:t>comunicare</a:t>
            </a:r>
            <a:r>
              <a:rPr lang="en-US" sz="2800" b="1" dirty="0">
                <a:solidFill>
                  <a:srgbClr val="000000"/>
                </a:solidFill>
                <a:effectLst/>
                <a:latin typeface="Calibri" panose="020F0502020204030204" pitchFamily="34" charset="0"/>
                <a:ea typeface="Calibri" panose="020F0502020204030204" pitchFamily="34" charset="0"/>
                <a:cs typeface="Noto Sans Symbols"/>
              </a:rPr>
              <a:t> </a:t>
            </a:r>
            <a:r>
              <a:rPr lang="en-US" sz="2800" b="1" dirty="0" err="1">
                <a:solidFill>
                  <a:srgbClr val="000000"/>
                </a:solidFill>
                <a:effectLst/>
                <a:latin typeface="Calibri" panose="020F0502020204030204" pitchFamily="34" charset="0"/>
                <a:ea typeface="Calibri" panose="020F0502020204030204" pitchFamily="34" charset="0"/>
                <a:cs typeface="Noto Sans Symbols"/>
              </a:rPr>
              <a:t>și</a:t>
            </a:r>
            <a:r>
              <a:rPr lang="en-US" sz="2800" b="1" dirty="0">
                <a:solidFill>
                  <a:srgbClr val="000000"/>
                </a:solidFill>
                <a:effectLst/>
                <a:latin typeface="Calibri" panose="020F0502020204030204" pitchFamily="34" charset="0"/>
                <a:ea typeface="Calibri" panose="020F0502020204030204" pitchFamily="34" charset="0"/>
                <a:cs typeface="Noto Sans Symbols"/>
              </a:rPr>
              <a:t> marketing</a:t>
            </a:r>
            <a:r>
              <a:rPr lang="en-US" sz="2800" dirty="0">
                <a:solidFill>
                  <a:srgbClr val="000000"/>
                </a:solidFill>
                <a:effectLst/>
                <a:latin typeface="Calibri" panose="020F0502020204030204" pitchFamily="34" charset="0"/>
                <a:ea typeface="Calibri" panose="020F0502020204030204" pitchFamily="34" charset="0"/>
                <a:cs typeface="Noto Sans Symbols"/>
              </a:rPr>
              <a:t> </a:t>
            </a:r>
            <a:r>
              <a:rPr lang="en-US" sz="2800" dirty="0" err="1">
                <a:solidFill>
                  <a:srgbClr val="000000"/>
                </a:solidFill>
                <a:effectLst/>
                <a:latin typeface="Calibri" panose="020F0502020204030204" pitchFamily="34" charset="0"/>
                <a:ea typeface="Calibri" panose="020F0502020204030204" pitchFamily="34" charset="0"/>
                <a:cs typeface="Noto Sans Symbols"/>
              </a:rPr>
              <a:t>necesare</a:t>
            </a:r>
            <a:endParaRPr lang="en-GB" sz="2400" dirty="0">
              <a:effectLst/>
              <a:latin typeface="Noto Sans Symbols"/>
              <a:ea typeface="Noto Sans Symbols"/>
              <a:cs typeface="Noto Sans Symbols"/>
            </a:endParaRPr>
          </a:p>
        </p:txBody>
      </p:sp>
      <p:sp>
        <p:nvSpPr>
          <p:cNvPr id="223" name="Google Shape;223;p13"/>
          <p:cNvSpPr/>
          <p:nvPr/>
        </p:nvSpPr>
        <p:spPr>
          <a:xfrm>
            <a:off x="609600" y="1790700"/>
            <a:ext cx="14173200" cy="954067"/>
          </a:xfrm>
          <a:prstGeom prst="rect">
            <a:avLst/>
          </a:prstGeom>
          <a:noFill/>
          <a:ln>
            <a:noFill/>
          </a:ln>
        </p:spPr>
        <p:txBody>
          <a:bodyPr spcFirstLastPara="1" wrap="square" lIns="91425" tIns="45700" rIns="91425" bIns="45700" anchor="t" anchorCtr="0">
            <a:spAutoFit/>
          </a:bodyPr>
          <a:lstStyle/>
          <a:p>
            <a:pPr algn="just"/>
            <a:r>
              <a:rPr lang="en-US" sz="2800" dirty="0" err="1">
                <a:effectLst/>
                <a:latin typeface="Calibri" panose="020F0502020204030204" pitchFamily="34" charset="0"/>
                <a:ea typeface="Calibri" panose="020F0502020204030204" pitchFamily="34" charset="0"/>
              </a:rPr>
              <a:t>Externalizarea</a:t>
            </a:r>
            <a:r>
              <a:rPr lang="en-US" sz="2800" dirty="0">
                <a:effectLst/>
                <a:latin typeface="Calibri" panose="020F0502020204030204" pitchFamily="34" charset="0"/>
                <a:ea typeface="Calibri" panose="020F0502020204030204" pitchFamily="34" charset="0"/>
              </a:rPr>
              <a:t> include </a:t>
            </a:r>
            <a:r>
              <a:rPr lang="en-US" sz="2800" dirty="0" err="1">
                <a:effectLst/>
                <a:latin typeface="Calibri" panose="020F0502020204030204" pitchFamily="34" charset="0"/>
                <a:ea typeface="Calibri" panose="020F0502020204030204" pitchFamily="34" charset="0"/>
              </a:rPr>
              <a:t>inițiative</a:t>
            </a:r>
            <a:r>
              <a:rPr lang="en-US" sz="2800" dirty="0">
                <a:effectLst/>
                <a:latin typeface="Calibri" panose="020F0502020204030204" pitchFamily="34" charset="0"/>
                <a:ea typeface="Calibri" panose="020F0502020204030204" pitchFamily="34" charset="0"/>
              </a:rPr>
              <a:t> </a:t>
            </a:r>
            <a:r>
              <a:rPr lang="en-US" sz="2800" dirty="0" err="1">
                <a:effectLst/>
                <a:latin typeface="Calibri" panose="020F0502020204030204" pitchFamily="34" charset="0"/>
                <a:ea typeface="Calibri" panose="020F0502020204030204" pitchFamily="34" charset="0"/>
              </a:rPr>
              <a:t>bazate</a:t>
            </a:r>
            <a:r>
              <a:rPr lang="en-US" sz="2800" dirty="0">
                <a:effectLst/>
                <a:latin typeface="Calibri" panose="020F0502020204030204" pitchFamily="34" charset="0"/>
                <a:ea typeface="Calibri" panose="020F0502020204030204" pitchFamily="34" charset="0"/>
              </a:rPr>
              <a:t> pe internet care </a:t>
            </a:r>
            <a:r>
              <a:rPr lang="en-US" sz="2800" dirty="0" err="1">
                <a:effectLst/>
                <a:latin typeface="Calibri" panose="020F0502020204030204" pitchFamily="34" charset="0"/>
                <a:ea typeface="Calibri" panose="020F0502020204030204" pitchFamily="34" charset="0"/>
              </a:rPr>
              <a:t>vizează</a:t>
            </a:r>
            <a:r>
              <a:rPr lang="en-US" sz="2800" dirty="0">
                <a:effectLst/>
                <a:latin typeface="Calibri" panose="020F0502020204030204" pitchFamily="34" charset="0"/>
                <a:ea typeface="Calibri" panose="020F0502020204030204" pitchFamily="34" charset="0"/>
              </a:rPr>
              <a:t> </a:t>
            </a:r>
            <a:r>
              <a:rPr lang="en-US" sz="2800" dirty="0" err="1">
                <a:effectLst/>
                <a:latin typeface="Calibri" panose="020F0502020204030204" pitchFamily="34" charset="0"/>
                <a:ea typeface="Calibri" panose="020F0502020204030204" pitchFamily="34" charset="0"/>
              </a:rPr>
              <a:t>finanțarea</a:t>
            </a:r>
            <a:r>
              <a:rPr lang="en-US" sz="2800" dirty="0">
                <a:effectLst/>
                <a:latin typeface="Calibri" panose="020F0502020204030204" pitchFamily="34" charset="0"/>
                <a:ea typeface="Calibri" panose="020F0502020204030204" pitchFamily="34" charset="0"/>
              </a:rPr>
              <a:t> </a:t>
            </a:r>
            <a:r>
              <a:rPr lang="en-US" sz="2800" dirty="0" err="1">
                <a:effectLst/>
                <a:latin typeface="Calibri" panose="020F0502020204030204" pitchFamily="34" charset="0"/>
                <a:ea typeface="Calibri" panose="020F0502020204030204" pitchFamily="34" charset="0"/>
              </a:rPr>
              <a:t>unui</a:t>
            </a:r>
            <a:r>
              <a:rPr lang="en-US" sz="2800" dirty="0">
                <a:effectLst/>
                <a:latin typeface="Calibri" panose="020F0502020204030204" pitchFamily="34" charset="0"/>
                <a:ea typeface="Calibri" panose="020F0502020204030204" pitchFamily="34" charset="0"/>
              </a:rPr>
              <a:t> </a:t>
            </a:r>
            <a:r>
              <a:rPr lang="en-US" sz="2800" dirty="0" err="1">
                <a:effectLst/>
                <a:latin typeface="Calibri" panose="020F0502020204030204" pitchFamily="34" charset="0"/>
                <a:ea typeface="Calibri" panose="020F0502020204030204" pitchFamily="34" charset="0"/>
              </a:rPr>
              <a:t>proiect</a:t>
            </a:r>
            <a:r>
              <a:rPr lang="en-US" sz="2800" dirty="0">
                <a:effectLst/>
                <a:latin typeface="Calibri" panose="020F0502020204030204" pitchFamily="34" charset="0"/>
                <a:ea typeface="Calibri" panose="020F0502020204030204" pitchFamily="34" charset="0"/>
              </a:rPr>
              <a:t>/idee de </a:t>
            </a:r>
            <a:r>
              <a:rPr lang="en-US" sz="2800" dirty="0" err="1">
                <a:effectLst/>
                <a:latin typeface="Calibri" panose="020F0502020204030204" pitchFamily="34" charset="0"/>
                <a:ea typeface="Calibri" panose="020F0502020204030204" pitchFamily="34" charset="0"/>
              </a:rPr>
              <a:t>afaceri</a:t>
            </a:r>
            <a:r>
              <a:rPr lang="en-US" sz="2800" dirty="0">
                <a:effectLst/>
                <a:latin typeface="Calibri" panose="020F0502020204030204" pitchFamily="34" charset="0"/>
                <a:ea typeface="Calibri" panose="020F0502020204030204" pitchFamily="34" charset="0"/>
              </a:rPr>
              <a:t> </a:t>
            </a:r>
            <a:r>
              <a:rPr lang="en-US" sz="2800" dirty="0" err="1">
                <a:effectLst/>
                <a:latin typeface="Calibri" panose="020F0502020204030204" pitchFamily="34" charset="0"/>
                <a:ea typeface="Calibri" panose="020F0502020204030204" pitchFamily="34" charset="0"/>
              </a:rPr>
              <a:t>prin</a:t>
            </a:r>
            <a:r>
              <a:rPr lang="en-US" sz="2800" dirty="0">
                <a:effectLst/>
                <a:latin typeface="Calibri" panose="020F0502020204030204" pitchFamily="34" charset="0"/>
                <a:ea typeface="Calibri" panose="020F0502020204030204" pitchFamily="34" charset="0"/>
              </a:rPr>
              <a:t> </a:t>
            </a:r>
            <a:r>
              <a:rPr lang="en-US" sz="2800" dirty="0" err="1">
                <a:effectLst/>
                <a:latin typeface="Calibri" panose="020F0502020204030204" pitchFamily="34" charset="0"/>
                <a:ea typeface="Calibri" panose="020F0502020204030204" pitchFamily="34" charset="0"/>
              </a:rPr>
              <a:t>strângerea</a:t>
            </a:r>
            <a:r>
              <a:rPr lang="en-US" sz="2800" dirty="0">
                <a:effectLst/>
                <a:latin typeface="Calibri" panose="020F0502020204030204" pitchFamily="34" charset="0"/>
                <a:ea typeface="Calibri" panose="020F0502020204030204" pitchFamily="34" charset="0"/>
              </a:rPr>
              <a:t> </a:t>
            </a:r>
            <a:r>
              <a:rPr lang="en-US" sz="2800" dirty="0" err="1">
                <a:effectLst/>
                <a:latin typeface="Calibri" panose="020F0502020204030204" pitchFamily="34" charset="0"/>
                <a:ea typeface="Calibri" panose="020F0502020204030204" pitchFamily="34" charset="0"/>
              </a:rPr>
              <a:t>unor</a:t>
            </a:r>
            <a:r>
              <a:rPr lang="en-US" sz="2800" dirty="0">
                <a:effectLst/>
                <a:latin typeface="Calibri" panose="020F0502020204030204" pitchFamily="34" charset="0"/>
                <a:ea typeface="Calibri" panose="020F0502020204030204" pitchFamily="34" charset="0"/>
              </a:rPr>
              <a:t> </a:t>
            </a:r>
            <a:r>
              <a:rPr lang="en-US" sz="2800" dirty="0" err="1">
                <a:effectLst/>
                <a:latin typeface="Calibri" panose="020F0502020204030204" pitchFamily="34" charset="0"/>
                <a:ea typeface="Calibri" panose="020F0502020204030204" pitchFamily="34" charset="0"/>
              </a:rPr>
              <a:t>sume</a:t>
            </a:r>
            <a:r>
              <a:rPr lang="en-US" sz="2800" dirty="0">
                <a:effectLst/>
                <a:latin typeface="Calibri" panose="020F0502020204030204" pitchFamily="34" charset="0"/>
                <a:ea typeface="Calibri" panose="020F0502020204030204" pitchFamily="34" charset="0"/>
              </a:rPr>
              <a:t> </a:t>
            </a:r>
            <a:r>
              <a:rPr lang="en-US" sz="2800" dirty="0" err="1">
                <a:effectLst/>
                <a:latin typeface="Calibri" panose="020F0502020204030204" pitchFamily="34" charset="0"/>
                <a:ea typeface="Calibri" panose="020F0502020204030204" pitchFamily="34" charset="0"/>
              </a:rPr>
              <a:t>mici</a:t>
            </a:r>
            <a:r>
              <a:rPr lang="en-US" sz="2800" dirty="0">
                <a:effectLst/>
                <a:latin typeface="Calibri" panose="020F0502020204030204" pitchFamily="34" charset="0"/>
                <a:ea typeface="Calibri" panose="020F0502020204030204" pitchFamily="34" charset="0"/>
              </a:rPr>
              <a:t> de </a:t>
            </a:r>
            <a:r>
              <a:rPr lang="en-US" sz="2800" dirty="0" err="1">
                <a:effectLst/>
                <a:latin typeface="Calibri" panose="020F0502020204030204" pitchFamily="34" charset="0"/>
                <a:ea typeface="Calibri" panose="020F0502020204030204" pitchFamily="34" charset="0"/>
              </a:rPr>
              <a:t>bani</a:t>
            </a:r>
            <a:r>
              <a:rPr lang="en-US" sz="2800" dirty="0">
                <a:effectLst/>
                <a:latin typeface="Calibri" panose="020F0502020204030204" pitchFamily="34" charset="0"/>
                <a:ea typeface="Calibri" panose="020F0502020204030204" pitchFamily="34" charset="0"/>
              </a:rPr>
              <a:t> de la un </a:t>
            </a:r>
            <a:r>
              <a:rPr lang="en-US" sz="2800" dirty="0" err="1">
                <a:effectLst/>
                <a:latin typeface="Calibri" panose="020F0502020204030204" pitchFamily="34" charset="0"/>
                <a:ea typeface="Calibri" panose="020F0502020204030204" pitchFamily="34" charset="0"/>
              </a:rPr>
              <a:t>număr</a:t>
            </a:r>
            <a:r>
              <a:rPr lang="en-US" sz="2800" dirty="0">
                <a:effectLst/>
                <a:latin typeface="Calibri" panose="020F0502020204030204" pitchFamily="34" charset="0"/>
                <a:ea typeface="Calibri" panose="020F0502020204030204" pitchFamily="34" charset="0"/>
              </a:rPr>
              <a:t> mare de </a:t>
            </a:r>
            <a:r>
              <a:rPr lang="en-US" sz="2800" dirty="0" err="1">
                <a:effectLst/>
                <a:latin typeface="Calibri" panose="020F0502020204030204" pitchFamily="34" charset="0"/>
                <a:ea typeface="Calibri" panose="020F0502020204030204" pitchFamily="34" charset="0"/>
              </a:rPr>
              <a:t>persoane</a:t>
            </a:r>
            <a:r>
              <a:rPr lang="en-US" sz="2800" dirty="0">
                <a:effectLst/>
                <a:latin typeface="Calibri" panose="020F0502020204030204" pitchFamily="34" charset="0"/>
                <a:ea typeface="Calibri" panose="020F0502020204030204" pitchFamily="34" charset="0"/>
              </a:rPr>
              <a:t>.</a:t>
            </a:r>
            <a:endParaRPr lang="en-GB" sz="2400" dirty="0">
              <a:effectLst/>
              <a:latin typeface="Times New Roman" panose="02020603050405020304" pitchFamily="18" charset="0"/>
              <a:ea typeface="Times New Roman" panose="02020603050405020304" pitchFamily="18" charset="0"/>
            </a:endParaRPr>
          </a:p>
        </p:txBody>
      </p:sp>
      <p:graphicFrame>
        <p:nvGraphicFramePr>
          <p:cNvPr id="224" name="Google Shape;224;p13"/>
          <p:cNvGraphicFramePr/>
          <p:nvPr>
            <p:extLst>
              <p:ext uri="{D42A27DB-BD31-4B8C-83A1-F6EECF244321}">
                <p14:modId xmlns:p14="http://schemas.microsoft.com/office/powerpoint/2010/main" val="865780807"/>
              </p:ext>
            </p:extLst>
          </p:nvPr>
        </p:nvGraphicFramePr>
        <p:xfrm>
          <a:off x="9525000" y="6210299"/>
          <a:ext cx="8763000" cy="2895620"/>
        </p:xfrm>
        <a:graphic>
          <a:graphicData uri="http://schemas.openxmlformats.org/drawingml/2006/table">
            <a:tbl>
              <a:tblPr firstRow="1" bandRow="1">
                <a:noFill/>
                <a:tableStyleId>{1FF5C7AF-9B0F-4E0D-9C11-2F6CE36D9D76}</a:tableStyleId>
              </a:tblPr>
              <a:tblGrid>
                <a:gridCol w="4081400">
                  <a:extLst>
                    <a:ext uri="{9D8B030D-6E8A-4147-A177-3AD203B41FA5}">
                      <a16:colId xmlns:a16="http://schemas.microsoft.com/office/drawing/2014/main" val="20000"/>
                    </a:ext>
                  </a:extLst>
                </a:gridCol>
                <a:gridCol w="4681600">
                  <a:extLst>
                    <a:ext uri="{9D8B030D-6E8A-4147-A177-3AD203B41FA5}">
                      <a16:colId xmlns:a16="http://schemas.microsoft.com/office/drawing/2014/main" val="20001"/>
                    </a:ext>
                  </a:extLst>
                </a:gridCol>
              </a:tblGrid>
              <a:tr h="307250">
                <a:tc>
                  <a:txBody>
                    <a:bodyPr/>
                    <a:lstStyle/>
                    <a:p>
                      <a:pPr marL="0" marR="0" lvl="0" indent="0" algn="ctr" rtl="0">
                        <a:spcBef>
                          <a:spcPts val="0"/>
                        </a:spcBef>
                        <a:spcAft>
                          <a:spcPts val="0"/>
                        </a:spcAft>
                        <a:buNone/>
                      </a:pPr>
                      <a:endParaRPr sz="1800" u="none" strike="noStrike" cap="none"/>
                    </a:p>
                  </a:txBody>
                  <a:tcPr marL="91450" marR="91450" marT="45725" marB="45725">
                    <a:lnL w="12700" cap="flat" cmpd="sng">
                      <a:solidFill>
                        <a:srgbClr val="AC7BDC"/>
                      </a:solidFill>
                      <a:prstDash val="solid"/>
                      <a:round/>
                      <a:headEnd type="none" w="sm" len="sm"/>
                      <a:tailEnd type="none" w="sm" len="sm"/>
                    </a:lnL>
                    <a:lnT w="12700" cap="flat" cmpd="sng">
                      <a:solidFill>
                        <a:srgbClr val="AC7BDC"/>
                      </a:solidFill>
                      <a:prstDash val="solid"/>
                      <a:round/>
                      <a:headEnd type="none" w="sm" len="sm"/>
                      <a:tailEnd type="none" w="sm" len="sm"/>
                    </a:lnT>
                    <a:solidFill>
                      <a:srgbClr val="AC7BDC"/>
                    </a:solidFill>
                  </a:tcPr>
                </a:tc>
                <a:tc>
                  <a:txBody>
                    <a:bodyPr/>
                    <a:lstStyle/>
                    <a:p>
                      <a:pPr marL="0" marR="0" lvl="0" indent="0" algn="ctr" rtl="0">
                        <a:spcBef>
                          <a:spcPts val="0"/>
                        </a:spcBef>
                        <a:spcAft>
                          <a:spcPts val="0"/>
                        </a:spcAft>
                        <a:buNone/>
                      </a:pPr>
                      <a:endParaRPr sz="1800" u="none" strike="noStrike" cap="none"/>
                    </a:p>
                  </a:txBody>
                  <a:tcPr marL="91450" marR="91450" marT="45725" marB="45725">
                    <a:lnT w="12700" cap="flat" cmpd="sng">
                      <a:solidFill>
                        <a:srgbClr val="AC7BDC"/>
                      </a:solidFill>
                      <a:prstDash val="solid"/>
                      <a:round/>
                      <a:headEnd type="none" w="sm" len="sm"/>
                      <a:tailEnd type="none" w="sm" len="sm"/>
                    </a:lnT>
                    <a:solidFill>
                      <a:srgbClr val="AC7BDC"/>
                    </a:solidFill>
                  </a:tcPr>
                </a:tc>
                <a:extLst>
                  <a:ext uri="{0D108BD9-81ED-4DB2-BD59-A6C34878D82A}">
                    <a16:rowId xmlns:a16="http://schemas.microsoft.com/office/drawing/2014/main" val="10000"/>
                  </a:ext>
                </a:extLst>
              </a:tr>
              <a:tr h="2332575">
                <a:tc>
                  <a:txBody>
                    <a:bodyPr/>
                    <a:lstStyle/>
                    <a:p>
                      <a:pPr marL="342900" marR="0" lvl="0" indent="-215900" algn="l" rtl="0">
                        <a:spcBef>
                          <a:spcPts val="0"/>
                        </a:spcBef>
                        <a:spcAft>
                          <a:spcPts val="0"/>
                        </a:spcAft>
                        <a:buSzPts val="2000"/>
                        <a:buFont typeface="Noto Sans Symbols"/>
                        <a:buNone/>
                      </a:pPr>
                      <a:endParaRPr sz="2000" b="0" i="0" u="none" strike="noStrike" cap="none" dirty="0">
                        <a:solidFill>
                          <a:srgbClr val="0C1139"/>
                        </a:solidFill>
                        <a:latin typeface="Calibri"/>
                        <a:ea typeface="Calibri"/>
                        <a:cs typeface="Calibri"/>
                        <a:sym typeface="Calibri"/>
                      </a:endParaRPr>
                    </a:p>
                    <a:p>
                      <a:pPr marL="342900" lvl="0" indent="-342900" algn="just">
                        <a:buFont typeface="Arial" panose="020B0604020202020204" pitchFamily="34" charset="0"/>
                        <a:buChar char="●"/>
                      </a:pPr>
                      <a:r>
                        <a:rPr lang="en-GB" sz="2000" dirty="0">
                          <a:solidFill>
                            <a:srgbClr val="000000"/>
                          </a:solidFill>
                          <a:effectLst/>
                          <a:latin typeface="Calibri" panose="020F0502020204030204" pitchFamily="34" charset="0"/>
                          <a:ea typeface="Calibri" panose="020F0502020204030204" pitchFamily="34" charset="0"/>
                          <a:cs typeface="Noto Sans Symbols"/>
                        </a:rPr>
                        <a:t> </a:t>
                      </a:r>
                      <a:r>
                        <a:rPr lang="en-US" sz="2000" dirty="0" err="1">
                          <a:solidFill>
                            <a:srgbClr val="000000"/>
                          </a:solidFill>
                          <a:effectLst/>
                          <a:latin typeface="Calibri" panose="020F0502020204030204" pitchFamily="34" charset="0"/>
                          <a:ea typeface="Calibri" panose="020F0502020204030204" pitchFamily="34" charset="0"/>
                          <a:cs typeface="Noto Sans Symbols"/>
                        </a:rPr>
                        <a:t>Obstacolele</a:t>
                      </a:r>
                      <a:r>
                        <a:rPr lang="en-US" sz="2000" dirty="0">
                          <a:solidFill>
                            <a:srgbClr val="000000"/>
                          </a:solidFill>
                          <a:effectLst/>
                          <a:latin typeface="Calibri" panose="020F0502020204030204" pitchFamily="34" charset="0"/>
                          <a:ea typeface="Calibri" panose="020F0502020204030204" pitchFamily="34" charset="0"/>
                          <a:cs typeface="Noto Sans Symbols"/>
                        </a:rPr>
                        <a:t> </a:t>
                      </a:r>
                      <a:r>
                        <a:rPr lang="en-US" sz="2000" dirty="0" err="1">
                          <a:solidFill>
                            <a:srgbClr val="000000"/>
                          </a:solidFill>
                          <a:effectLst/>
                          <a:latin typeface="Calibri" panose="020F0502020204030204" pitchFamily="34" charset="0"/>
                          <a:ea typeface="Calibri" panose="020F0502020204030204" pitchFamily="34" charset="0"/>
                          <a:cs typeface="Noto Sans Symbols"/>
                        </a:rPr>
                        <a:t>intâlnite</a:t>
                      </a:r>
                      <a:r>
                        <a:rPr lang="en-US" sz="2000" dirty="0">
                          <a:solidFill>
                            <a:srgbClr val="000000"/>
                          </a:solidFill>
                          <a:effectLst/>
                          <a:latin typeface="Calibri" panose="020F0502020204030204" pitchFamily="34" charset="0"/>
                          <a:ea typeface="Calibri" panose="020F0502020204030204" pitchFamily="34" charset="0"/>
                          <a:cs typeface="Noto Sans Symbols"/>
                        </a:rPr>
                        <a:t> sunt </a:t>
                      </a:r>
                      <a:r>
                        <a:rPr lang="en-US" sz="2000" dirty="0" err="1">
                          <a:solidFill>
                            <a:srgbClr val="000000"/>
                          </a:solidFill>
                          <a:effectLst/>
                          <a:latin typeface="Calibri" panose="020F0502020204030204" pitchFamily="34" charset="0"/>
                          <a:ea typeface="Calibri" panose="020F0502020204030204" pitchFamily="34" charset="0"/>
                          <a:cs typeface="Noto Sans Symbols"/>
                        </a:rPr>
                        <a:t>minore</a:t>
                      </a:r>
                      <a:endParaRPr lang="en-GB" sz="1800" dirty="0">
                        <a:effectLst/>
                        <a:latin typeface="Noto Sans Symbols"/>
                        <a:ea typeface="Noto Sans Symbols"/>
                        <a:cs typeface="Noto Sans Symbols"/>
                      </a:endParaRPr>
                    </a:p>
                    <a:p>
                      <a:pPr marL="457200" algn="just"/>
                      <a:r>
                        <a:rPr lang="en-US" sz="2000" dirty="0">
                          <a:solidFill>
                            <a:srgbClr val="000000"/>
                          </a:solidFill>
                          <a:effectLst/>
                          <a:latin typeface="Calibri" panose="020F0502020204030204" pitchFamily="34" charset="0"/>
                          <a:ea typeface="Calibri" panose="020F0502020204030204" pitchFamily="34" charset="0"/>
                        </a:rPr>
                        <a:t> </a:t>
                      </a:r>
                      <a:endParaRPr lang="en-GB" sz="1800" dirty="0">
                        <a:effectLst/>
                        <a:latin typeface="Times New Roman" panose="02020603050405020304" pitchFamily="18" charset="0"/>
                        <a:ea typeface="Times New Roman" panose="02020603050405020304" pitchFamily="18" charset="0"/>
                      </a:endParaRPr>
                    </a:p>
                    <a:p>
                      <a:pPr marL="342900" lvl="0" indent="-342900" algn="just">
                        <a:buFont typeface="Arial" panose="020B0604020202020204" pitchFamily="34" charset="0"/>
                        <a:buChar char="●"/>
                      </a:pPr>
                      <a:r>
                        <a:rPr lang="en-US" sz="2000" dirty="0">
                          <a:solidFill>
                            <a:srgbClr val="000000"/>
                          </a:solidFill>
                          <a:effectLst/>
                          <a:latin typeface="Calibri" panose="020F0502020204030204" pitchFamily="34" charset="0"/>
                          <a:ea typeface="Calibri" panose="020F0502020204030204" pitchFamily="34" charset="0"/>
                          <a:cs typeface="Noto Sans Symbols"/>
                        </a:rPr>
                        <a:t> </a:t>
                      </a:r>
                      <a:r>
                        <a:rPr lang="en-US" sz="2000" dirty="0" err="1">
                          <a:solidFill>
                            <a:srgbClr val="000000"/>
                          </a:solidFill>
                          <a:effectLst/>
                          <a:latin typeface="Calibri" panose="020F0502020204030204" pitchFamily="34" charset="0"/>
                          <a:ea typeface="Calibri" panose="020F0502020204030204" pitchFamily="34" charset="0"/>
                          <a:cs typeface="Noto Sans Symbols"/>
                        </a:rPr>
                        <a:t>câștig</a:t>
                      </a:r>
                      <a:r>
                        <a:rPr lang="ro-RO" sz="2000" dirty="0">
                          <a:solidFill>
                            <a:srgbClr val="000000"/>
                          </a:solidFill>
                          <a:effectLst/>
                          <a:latin typeface="Calibri" panose="020F0502020204030204" pitchFamily="34" charset="0"/>
                          <a:ea typeface="Calibri" panose="020F0502020204030204" pitchFamily="34" charset="0"/>
                          <a:cs typeface="Noto Sans Symbols"/>
                        </a:rPr>
                        <a:t>i</a:t>
                      </a:r>
                      <a:r>
                        <a:rPr lang="en-US" sz="2000" dirty="0">
                          <a:solidFill>
                            <a:srgbClr val="000000"/>
                          </a:solidFill>
                          <a:effectLst/>
                          <a:latin typeface="Calibri" panose="020F0502020204030204" pitchFamily="34" charset="0"/>
                          <a:ea typeface="Calibri" panose="020F0502020204030204" pitchFamily="34" charset="0"/>
                          <a:cs typeface="Noto Sans Symbols"/>
                        </a:rPr>
                        <a:t> </a:t>
                      </a:r>
                      <a:r>
                        <a:rPr lang="en-US" sz="2000" dirty="0" err="1">
                          <a:solidFill>
                            <a:srgbClr val="000000"/>
                          </a:solidFill>
                          <a:effectLst/>
                          <a:latin typeface="Calibri" panose="020F0502020204030204" pitchFamily="34" charset="0"/>
                          <a:ea typeface="Calibri" panose="020F0502020204030204" pitchFamily="34" charset="0"/>
                          <a:cs typeface="Noto Sans Symbols"/>
                        </a:rPr>
                        <a:t>clienți</a:t>
                      </a:r>
                      <a:r>
                        <a:rPr lang="en-US" sz="2000" dirty="0">
                          <a:solidFill>
                            <a:srgbClr val="000000"/>
                          </a:solidFill>
                          <a:effectLst/>
                          <a:latin typeface="Calibri" panose="020F0502020204030204" pitchFamily="34" charset="0"/>
                          <a:ea typeface="Calibri" panose="020F0502020204030204" pitchFamily="34" charset="0"/>
                          <a:cs typeface="Noto Sans Symbols"/>
                        </a:rPr>
                        <a:t> </a:t>
                      </a:r>
                      <a:r>
                        <a:rPr lang="en-US" sz="2000" dirty="0" err="1">
                          <a:solidFill>
                            <a:srgbClr val="000000"/>
                          </a:solidFill>
                          <a:effectLst/>
                          <a:latin typeface="Calibri" panose="020F0502020204030204" pitchFamily="34" charset="0"/>
                          <a:ea typeface="Calibri" panose="020F0502020204030204" pitchFamily="34" charset="0"/>
                          <a:cs typeface="Noto Sans Symbols"/>
                        </a:rPr>
                        <a:t>în</a:t>
                      </a:r>
                      <a:r>
                        <a:rPr lang="en-US" sz="2000" dirty="0">
                          <a:solidFill>
                            <a:srgbClr val="000000"/>
                          </a:solidFill>
                          <a:effectLst/>
                          <a:latin typeface="Calibri" panose="020F0502020204030204" pitchFamily="34" charset="0"/>
                          <a:ea typeface="Calibri" panose="020F0502020204030204" pitchFamily="34" charset="0"/>
                          <a:cs typeface="Noto Sans Symbols"/>
                        </a:rPr>
                        <a:t> </a:t>
                      </a:r>
                      <a:r>
                        <a:rPr lang="en-US" sz="2000" dirty="0" err="1">
                          <a:solidFill>
                            <a:srgbClr val="000000"/>
                          </a:solidFill>
                          <a:effectLst/>
                          <a:latin typeface="Calibri" panose="020F0502020204030204" pitchFamily="34" charset="0"/>
                          <a:ea typeface="Calibri" panose="020F0502020204030204" pitchFamily="34" charset="0"/>
                          <a:cs typeface="Noto Sans Symbols"/>
                        </a:rPr>
                        <a:t>timpul</a:t>
                      </a:r>
                      <a:r>
                        <a:rPr lang="en-US" sz="2000" dirty="0">
                          <a:solidFill>
                            <a:srgbClr val="000000"/>
                          </a:solidFill>
                          <a:effectLst/>
                          <a:latin typeface="Calibri" panose="020F0502020204030204" pitchFamily="34" charset="0"/>
                          <a:ea typeface="Calibri" panose="020F0502020204030204" pitchFamily="34" charset="0"/>
                          <a:cs typeface="Noto Sans Symbols"/>
                        </a:rPr>
                        <a:t> </a:t>
                      </a:r>
                      <a:r>
                        <a:rPr lang="en-US" sz="2000" dirty="0" err="1">
                          <a:solidFill>
                            <a:srgbClr val="000000"/>
                          </a:solidFill>
                          <a:effectLst/>
                          <a:latin typeface="Calibri" panose="020F0502020204030204" pitchFamily="34" charset="0"/>
                          <a:ea typeface="Calibri" panose="020F0502020204030204" pitchFamily="34" charset="0"/>
                          <a:cs typeface="Noto Sans Symbols"/>
                        </a:rPr>
                        <a:t>externalizarii</a:t>
                      </a:r>
                      <a:r>
                        <a:rPr lang="en-US" sz="2000" dirty="0">
                          <a:solidFill>
                            <a:srgbClr val="000000"/>
                          </a:solidFill>
                          <a:effectLst/>
                          <a:latin typeface="Calibri" panose="020F0502020204030204" pitchFamily="34" charset="0"/>
                          <a:ea typeface="Calibri" panose="020F0502020204030204" pitchFamily="34" charset="0"/>
                          <a:cs typeface="Noto Sans Symbols"/>
                        </a:rPr>
                        <a:t> </a:t>
                      </a:r>
                      <a:r>
                        <a:rPr lang="en-US" sz="2000" dirty="0" err="1">
                          <a:solidFill>
                            <a:srgbClr val="000000"/>
                          </a:solidFill>
                          <a:effectLst/>
                          <a:latin typeface="Calibri" panose="020F0502020204030204" pitchFamily="34" charset="0"/>
                          <a:ea typeface="Calibri" panose="020F0502020204030204" pitchFamily="34" charset="0"/>
                          <a:cs typeface="Noto Sans Symbols"/>
                        </a:rPr>
                        <a:t>finantarii</a:t>
                      </a:r>
                      <a:endParaRPr lang="en-GB" sz="1800" dirty="0">
                        <a:effectLst/>
                        <a:latin typeface="Noto Sans Symbols"/>
                        <a:ea typeface="Noto Sans Symbols"/>
                        <a:cs typeface="Noto Sans Symbols"/>
                      </a:endParaRPr>
                    </a:p>
                    <a:p>
                      <a:pPr marL="457200" algn="just"/>
                      <a:r>
                        <a:rPr lang="en-US" sz="2000" dirty="0">
                          <a:solidFill>
                            <a:srgbClr val="000000"/>
                          </a:solidFill>
                          <a:effectLst/>
                          <a:latin typeface="Calibri" panose="020F0502020204030204" pitchFamily="34" charset="0"/>
                          <a:ea typeface="Calibri" panose="020F0502020204030204" pitchFamily="34" charset="0"/>
                        </a:rPr>
                        <a:t> </a:t>
                      </a:r>
                      <a:endParaRPr lang="en-GB" sz="1800" dirty="0">
                        <a:effectLst/>
                        <a:latin typeface="Times New Roman" panose="02020603050405020304" pitchFamily="18" charset="0"/>
                        <a:ea typeface="Times New Roman" panose="02020603050405020304" pitchFamily="18" charset="0"/>
                      </a:endParaRPr>
                    </a:p>
                    <a:p>
                      <a:pPr marL="342900" lvl="0" indent="-342900" algn="just">
                        <a:buFont typeface="Arial" panose="020B0604020202020204" pitchFamily="34" charset="0"/>
                        <a:buChar char="●"/>
                      </a:pPr>
                      <a:r>
                        <a:rPr lang="en-US" sz="2000" dirty="0">
                          <a:solidFill>
                            <a:srgbClr val="000000"/>
                          </a:solidFill>
                          <a:effectLst/>
                          <a:latin typeface="Calibri" panose="020F0502020204030204" pitchFamily="34" charset="0"/>
                          <a:ea typeface="Calibri" panose="020F0502020204030204" pitchFamily="34" charset="0"/>
                          <a:cs typeface="Noto Sans Symbols"/>
                        </a:rPr>
                        <a:t> nu </a:t>
                      </a:r>
                      <a:r>
                        <a:rPr lang="en-US" sz="2000" dirty="0" err="1">
                          <a:solidFill>
                            <a:srgbClr val="000000"/>
                          </a:solidFill>
                          <a:effectLst/>
                          <a:latin typeface="Calibri" panose="020F0502020204030204" pitchFamily="34" charset="0"/>
                          <a:ea typeface="Calibri" panose="020F0502020204030204" pitchFamily="34" charset="0"/>
                          <a:cs typeface="Noto Sans Symbols"/>
                        </a:rPr>
                        <a:t>există</a:t>
                      </a:r>
                      <a:r>
                        <a:rPr lang="en-US" sz="2000" dirty="0">
                          <a:solidFill>
                            <a:srgbClr val="000000"/>
                          </a:solidFill>
                          <a:effectLst/>
                          <a:latin typeface="Calibri" panose="020F0502020204030204" pitchFamily="34" charset="0"/>
                          <a:ea typeface="Calibri" panose="020F0502020204030204" pitchFamily="34" charset="0"/>
                          <a:cs typeface="Noto Sans Symbols"/>
                        </a:rPr>
                        <a:t> </a:t>
                      </a:r>
                      <a:r>
                        <a:rPr lang="en-US" sz="2000" dirty="0" err="1">
                          <a:solidFill>
                            <a:srgbClr val="000000"/>
                          </a:solidFill>
                          <a:effectLst/>
                          <a:latin typeface="Calibri" panose="020F0502020204030204" pitchFamily="34" charset="0"/>
                          <a:ea typeface="Calibri" panose="020F0502020204030204" pitchFamily="34" charset="0"/>
                          <a:cs typeface="Noto Sans Symbols"/>
                        </a:rPr>
                        <a:t>cerințe</a:t>
                      </a:r>
                      <a:r>
                        <a:rPr lang="en-US" sz="2000" dirty="0">
                          <a:solidFill>
                            <a:srgbClr val="000000"/>
                          </a:solidFill>
                          <a:effectLst/>
                          <a:latin typeface="Calibri" panose="020F0502020204030204" pitchFamily="34" charset="0"/>
                          <a:ea typeface="Calibri" panose="020F0502020204030204" pitchFamily="34" charset="0"/>
                          <a:cs typeface="Noto Sans Symbols"/>
                        </a:rPr>
                        <a:t> de </a:t>
                      </a:r>
                      <a:r>
                        <a:rPr lang="en-US" sz="2000" dirty="0" err="1">
                          <a:solidFill>
                            <a:srgbClr val="000000"/>
                          </a:solidFill>
                          <a:effectLst/>
                          <a:latin typeface="Calibri" panose="020F0502020204030204" pitchFamily="34" charset="0"/>
                          <a:ea typeface="Calibri" panose="020F0502020204030204" pitchFamily="34" charset="0"/>
                          <a:cs typeface="Noto Sans Symbols"/>
                        </a:rPr>
                        <a:t>rambursare</a:t>
                      </a:r>
                      <a:endParaRPr lang="en-GB" sz="1800" dirty="0">
                        <a:effectLst/>
                        <a:latin typeface="Noto Sans Symbols"/>
                        <a:ea typeface="Noto Sans Symbols"/>
                        <a:cs typeface="Noto Sans Symbols"/>
                      </a:endParaRPr>
                    </a:p>
                  </a:txBody>
                  <a:tcPr marL="91450" marR="91450" marT="45725" marB="45725">
                    <a:lnL w="12700" cap="flat" cmpd="sng">
                      <a:solidFill>
                        <a:srgbClr val="AC7BDC"/>
                      </a:solidFill>
                      <a:prstDash val="solid"/>
                      <a:round/>
                      <a:headEnd type="none" w="sm" len="sm"/>
                      <a:tailEnd type="none" w="sm" len="sm"/>
                    </a:lnL>
                    <a:lnR w="12700" cap="flat" cmpd="sng">
                      <a:solidFill>
                        <a:srgbClr val="AC7BDC"/>
                      </a:solidFill>
                      <a:prstDash val="solid"/>
                      <a:round/>
                      <a:headEnd type="none" w="sm" len="sm"/>
                      <a:tailEnd type="none" w="sm" len="sm"/>
                    </a:lnR>
                    <a:lnB w="12700" cap="flat" cmpd="sng">
                      <a:solidFill>
                        <a:srgbClr val="AC7BDC"/>
                      </a:solidFill>
                      <a:prstDash val="solid"/>
                      <a:round/>
                      <a:headEnd type="none" w="sm" len="sm"/>
                      <a:tailEnd type="none" w="sm" len="sm"/>
                    </a:lnB>
                  </a:tcPr>
                </a:tc>
                <a:tc>
                  <a:txBody>
                    <a:bodyPr/>
                    <a:lstStyle/>
                    <a:p>
                      <a:pPr marL="342900" lvl="0" indent="-342900" algn="just">
                        <a:buFont typeface="Arial" panose="020B0604020202020204" pitchFamily="34" charset="0"/>
                        <a:buChar char="●"/>
                      </a:pPr>
                      <a:r>
                        <a:rPr lang="en-US" sz="2000" dirty="0">
                          <a:solidFill>
                            <a:srgbClr val="000000"/>
                          </a:solidFill>
                          <a:effectLst/>
                          <a:latin typeface="Calibri" panose="020F0502020204030204" pitchFamily="34" charset="0"/>
                          <a:ea typeface="Calibri" panose="020F0502020204030204" pitchFamily="34" charset="0"/>
                          <a:cs typeface="Noto Sans Symbols"/>
                        </a:rPr>
                        <a:t> </a:t>
                      </a:r>
                      <a:r>
                        <a:rPr lang="en-US" sz="2000" dirty="0" err="1">
                          <a:solidFill>
                            <a:srgbClr val="000000"/>
                          </a:solidFill>
                          <a:effectLst/>
                          <a:latin typeface="Calibri" panose="020F0502020204030204" pitchFamily="34" charset="0"/>
                          <a:ea typeface="Calibri" panose="020F0502020204030204" pitchFamily="34" charset="0"/>
                          <a:cs typeface="Noto Sans Symbols"/>
                        </a:rPr>
                        <a:t>taxe</a:t>
                      </a:r>
                      <a:r>
                        <a:rPr lang="en-US" sz="2000" dirty="0">
                          <a:solidFill>
                            <a:srgbClr val="000000"/>
                          </a:solidFill>
                          <a:effectLst/>
                          <a:latin typeface="Calibri" panose="020F0502020204030204" pitchFamily="34" charset="0"/>
                          <a:ea typeface="Calibri" panose="020F0502020204030204" pitchFamily="34" charset="0"/>
                          <a:cs typeface="Noto Sans Symbols"/>
                        </a:rPr>
                        <a:t> </a:t>
                      </a:r>
                      <a:r>
                        <a:rPr lang="en-US" sz="2000" dirty="0" err="1">
                          <a:solidFill>
                            <a:srgbClr val="000000"/>
                          </a:solidFill>
                          <a:effectLst/>
                          <a:latin typeface="Calibri" panose="020F0502020204030204" pitchFamily="34" charset="0"/>
                          <a:ea typeface="Calibri" panose="020F0502020204030204" pitchFamily="34" charset="0"/>
                          <a:cs typeface="Noto Sans Symbols"/>
                        </a:rPr>
                        <a:t>pentru</a:t>
                      </a:r>
                      <a:r>
                        <a:rPr lang="en-US" sz="2000" dirty="0">
                          <a:solidFill>
                            <a:srgbClr val="000000"/>
                          </a:solidFill>
                          <a:effectLst/>
                          <a:latin typeface="Calibri" panose="020F0502020204030204" pitchFamily="34" charset="0"/>
                          <a:ea typeface="Calibri" panose="020F0502020204030204" pitchFamily="34" charset="0"/>
                          <a:cs typeface="Noto Sans Symbols"/>
                        </a:rPr>
                        <a:t> </a:t>
                      </a:r>
                      <a:r>
                        <a:rPr lang="en-US" sz="2000" dirty="0" err="1">
                          <a:solidFill>
                            <a:srgbClr val="000000"/>
                          </a:solidFill>
                          <a:effectLst/>
                          <a:latin typeface="Calibri" panose="020F0502020204030204" pitchFamily="34" charset="0"/>
                          <a:ea typeface="Calibri" panose="020F0502020204030204" pitchFamily="34" charset="0"/>
                          <a:cs typeface="Noto Sans Symbols"/>
                        </a:rPr>
                        <a:t>platformele</a:t>
                      </a:r>
                      <a:r>
                        <a:rPr lang="en-US" sz="2000" dirty="0">
                          <a:solidFill>
                            <a:srgbClr val="000000"/>
                          </a:solidFill>
                          <a:effectLst/>
                          <a:latin typeface="Calibri" panose="020F0502020204030204" pitchFamily="34" charset="0"/>
                          <a:ea typeface="Calibri" panose="020F0502020204030204" pitchFamily="34" charset="0"/>
                          <a:cs typeface="Noto Sans Symbols"/>
                        </a:rPr>
                        <a:t> de </a:t>
                      </a:r>
                      <a:r>
                        <a:rPr lang="en-US" sz="2000" dirty="0" err="1">
                          <a:solidFill>
                            <a:srgbClr val="000000"/>
                          </a:solidFill>
                          <a:effectLst/>
                          <a:latin typeface="Calibri" panose="020F0502020204030204" pitchFamily="34" charset="0"/>
                          <a:ea typeface="Calibri" panose="020F0502020204030204" pitchFamily="34" charset="0"/>
                          <a:cs typeface="Noto Sans Symbols"/>
                        </a:rPr>
                        <a:t>externalizare</a:t>
                      </a:r>
                      <a:r>
                        <a:rPr lang="en-US" sz="2000" dirty="0">
                          <a:solidFill>
                            <a:srgbClr val="000000"/>
                          </a:solidFill>
                          <a:effectLst/>
                          <a:latin typeface="Calibri" panose="020F0502020204030204" pitchFamily="34" charset="0"/>
                          <a:ea typeface="Calibri" panose="020F0502020204030204" pitchFamily="34" charset="0"/>
                          <a:cs typeface="Noto Sans Symbols"/>
                        </a:rPr>
                        <a:t> a </a:t>
                      </a:r>
                      <a:r>
                        <a:rPr lang="en-US" sz="2000" dirty="0" err="1">
                          <a:solidFill>
                            <a:srgbClr val="000000"/>
                          </a:solidFill>
                          <a:effectLst/>
                          <a:latin typeface="Calibri" panose="020F0502020204030204" pitchFamily="34" charset="0"/>
                          <a:ea typeface="Calibri" panose="020F0502020204030204" pitchFamily="34" charset="0"/>
                          <a:cs typeface="Noto Sans Symbols"/>
                        </a:rPr>
                        <a:t>finantarii</a:t>
                      </a:r>
                      <a:endParaRPr lang="en-GB" sz="1800" dirty="0">
                        <a:effectLst/>
                        <a:latin typeface="Noto Sans Symbols"/>
                        <a:ea typeface="Noto Sans Symbols"/>
                        <a:cs typeface="Noto Sans Symbols"/>
                      </a:endParaRPr>
                    </a:p>
                    <a:p>
                      <a:pPr marL="457200" algn="just"/>
                      <a:r>
                        <a:rPr lang="en-US" sz="2000" dirty="0">
                          <a:solidFill>
                            <a:srgbClr val="000000"/>
                          </a:solidFill>
                          <a:effectLst/>
                          <a:latin typeface="Calibri" panose="020F0502020204030204" pitchFamily="34" charset="0"/>
                          <a:ea typeface="Calibri" panose="020F0502020204030204" pitchFamily="34" charset="0"/>
                        </a:rPr>
                        <a:t> </a:t>
                      </a:r>
                      <a:endParaRPr lang="en-GB" sz="1800" dirty="0">
                        <a:effectLst/>
                        <a:latin typeface="Times New Roman" panose="02020603050405020304" pitchFamily="18" charset="0"/>
                        <a:ea typeface="Times New Roman" panose="02020603050405020304" pitchFamily="18" charset="0"/>
                      </a:endParaRPr>
                    </a:p>
                    <a:p>
                      <a:pPr marL="342900" lvl="0" indent="-342900" algn="just">
                        <a:buFont typeface="Arial" panose="020B0604020202020204" pitchFamily="34" charset="0"/>
                        <a:buChar char="●"/>
                      </a:pPr>
                      <a:r>
                        <a:rPr lang="en-US" sz="2000" dirty="0">
                          <a:solidFill>
                            <a:srgbClr val="000000"/>
                          </a:solidFill>
                          <a:effectLst/>
                          <a:latin typeface="Calibri" panose="020F0502020204030204" pitchFamily="34" charset="0"/>
                          <a:ea typeface="Calibri" panose="020F0502020204030204" pitchFamily="34" charset="0"/>
                          <a:cs typeface="Noto Sans Symbols"/>
                        </a:rPr>
                        <a:t> </a:t>
                      </a:r>
                      <a:r>
                        <a:rPr lang="en-US" sz="2000" dirty="0" err="1">
                          <a:solidFill>
                            <a:srgbClr val="000000"/>
                          </a:solidFill>
                          <a:effectLst/>
                          <a:latin typeface="Calibri" panose="020F0502020204030204" pitchFamily="34" charset="0"/>
                          <a:ea typeface="Calibri" panose="020F0502020204030204" pitchFamily="34" charset="0"/>
                          <a:cs typeface="Noto Sans Symbols"/>
                        </a:rPr>
                        <a:t>efort</a:t>
                      </a:r>
                      <a:r>
                        <a:rPr lang="en-US" sz="2000" dirty="0">
                          <a:solidFill>
                            <a:srgbClr val="000000"/>
                          </a:solidFill>
                          <a:effectLst/>
                          <a:latin typeface="Calibri" panose="020F0502020204030204" pitchFamily="34" charset="0"/>
                          <a:ea typeface="Calibri" panose="020F0502020204030204" pitchFamily="34" charset="0"/>
                          <a:cs typeface="Noto Sans Symbols"/>
                        </a:rPr>
                        <a:t> </a:t>
                      </a:r>
                      <a:r>
                        <a:rPr lang="en-US" sz="2000" dirty="0" err="1">
                          <a:solidFill>
                            <a:srgbClr val="000000"/>
                          </a:solidFill>
                          <a:effectLst/>
                          <a:latin typeface="Calibri" panose="020F0502020204030204" pitchFamily="34" charset="0"/>
                          <a:ea typeface="Calibri" panose="020F0502020204030204" pitchFamily="34" charset="0"/>
                          <a:cs typeface="Noto Sans Symbols"/>
                        </a:rPr>
                        <a:t>ridicat</a:t>
                      </a:r>
                      <a:r>
                        <a:rPr lang="en-US" sz="2000" dirty="0">
                          <a:solidFill>
                            <a:srgbClr val="000000"/>
                          </a:solidFill>
                          <a:effectLst/>
                          <a:latin typeface="Calibri" panose="020F0502020204030204" pitchFamily="34" charset="0"/>
                          <a:ea typeface="Calibri" panose="020F0502020204030204" pitchFamily="34" charset="0"/>
                          <a:cs typeface="Noto Sans Symbols"/>
                        </a:rPr>
                        <a:t> </a:t>
                      </a:r>
                      <a:r>
                        <a:rPr lang="en-US" sz="2000" dirty="0" err="1">
                          <a:solidFill>
                            <a:srgbClr val="000000"/>
                          </a:solidFill>
                          <a:effectLst/>
                          <a:latin typeface="Calibri" panose="020F0502020204030204" pitchFamily="34" charset="0"/>
                          <a:ea typeface="Calibri" panose="020F0502020204030204" pitchFamily="34" charset="0"/>
                          <a:cs typeface="Noto Sans Symbols"/>
                        </a:rPr>
                        <a:t>pentru</a:t>
                      </a:r>
                      <a:r>
                        <a:rPr lang="en-US" sz="2000" dirty="0">
                          <a:solidFill>
                            <a:srgbClr val="000000"/>
                          </a:solidFill>
                          <a:effectLst/>
                          <a:latin typeface="Calibri" panose="020F0502020204030204" pitchFamily="34" charset="0"/>
                          <a:ea typeface="Calibri" panose="020F0502020204030204" pitchFamily="34" charset="0"/>
                          <a:cs typeface="Noto Sans Symbols"/>
                        </a:rPr>
                        <a:t> a </a:t>
                      </a:r>
                      <a:r>
                        <a:rPr lang="en-US" sz="2000" dirty="0" err="1">
                          <a:solidFill>
                            <a:srgbClr val="000000"/>
                          </a:solidFill>
                          <a:effectLst/>
                          <a:latin typeface="Calibri" panose="020F0502020204030204" pitchFamily="34" charset="0"/>
                          <a:ea typeface="Calibri" panose="020F0502020204030204" pitchFamily="34" charset="0"/>
                          <a:cs typeface="Noto Sans Symbols"/>
                        </a:rPr>
                        <a:t>organiza</a:t>
                      </a:r>
                      <a:r>
                        <a:rPr lang="en-US" sz="2000" dirty="0">
                          <a:solidFill>
                            <a:srgbClr val="000000"/>
                          </a:solidFill>
                          <a:effectLst/>
                          <a:latin typeface="Calibri" panose="020F0502020204030204" pitchFamily="34" charset="0"/>
                          <a:ea typeface="Calibri" panose="020F0502020204030204" pitchFamily="34" charset="0"/>
                          <a:cs typeface="Noto Sans Symbols"/>
                        </a:rPr>
                        <a:t> o </a:t>
                      </a:r>
                      <a:r>
                        <a:rPr lang="en-US" sz="2000" dirty="0" err="1">
                          <a:solidFill>
                            <a:srgbClr val="000000"/>
                          </a:solidFill>
                          <a:effectLst/>
                          <a:latin typeface="Calibri" panose="020F0502020204030204" pitchFamily="34" charset="0"/>
                          <a:ea typeface="Calibri" panose="020F0502020204030204" pitchFamily="34" charset="0"/>
                          <a:cs typeface="Noto Sans Symbols"/>
                        </a:rPr>
                        <a:t>campanie</a:t>
                      </a:r>
                      <a:r>
                        <a:rPr lang="en-US" sz="2000" dirty="0">
                          <a:solidFill>
                            <a:srgbClr val="000000"/>
                          </a:solidFill>
                          <a:effectLst/>
                          <a:latin typeface="Calibri" panose="020F0502020204030204" pitchFamily="34" charset="0"/>
                          <a:ea typeface="Calibri" panose="020F0502020204030204" pitchFamily="34" charset="0"/>
                          <a:cs typeface="Noto Sans Symbols"/>
                        </a:rPr>
                        <a:t> de </a:t>
                      </a:r>
                      <a:r>
                        <a:rPr lang="en-US" sz="2000" dirty="0" err="1">
                          <a:solidFill>
                            <a:srgbClr val="000000"/>
                          </a:solidFill>
                          <a:effectLst/>
                          <a:latin typeface="Calibri" panose="020F0502020204030204" pitchFamily="34" charset="0"/>
                          <a:ea typeface="Calibri" panose="020F0502020204030204" pitchFamily="34" charset="0"/>
                          <a:cs typeface="Noto Sans Symbols"/>
                        </a:rPr>
                        <a:t>succes</a:t>
                      </a:r>
                      <a:endParaRPr lang="en-GB" sz="1800" dirty="0">
                        <a:effectLst/>
                        <a:latin typeface="Noto Sans Symbols"/>
                        <a:ea typeface="Noto Sans Symbols"/>
                        <a:cs typeface="Noto Sans Symbols"/>
                      </a:endParaRPr>
                    </a:p>
                    <a:p>
                      <a:pPr marL="457200" algn="just"/>
                      <a:r>
                        <a:rPr lang="en-US" sz="2000" dirty="0">
                          <a:solidFill>
                            <a:srgbClr val="000000"/>
                          </a:solidFill>
                          <a:effectLst/>
                          <a:latin typeface="Calibri" panose="020F0502020204030204" pitchFamily="34" charset="0"/>
                          <a:ea typeface="Calibri" panose="020F0502020204030204" pitchFamily="34" charset="0"/>
                        </a:rPr>
                        <a:t> </a:t>
                      </a:r>
                      <a:endParaRPr lang="en-GB" sz="1800" dirty="0">
                        <a:effectLst/>
                        <a:latin typeface="Times New Roman" panose="02020603050405020304" pitchFamily="18" charset="0"/>
                        <a:ea typeface="Times New Roman" panose="02020603050405020304" pitchFamily="18" charset="0"/>
                      </a:endParaRPr>
                    </a:p>
                    <a:p>
                      <a:pPr marL="342900" lvl="0" indent="-342900" algn="just">
                        <a:buFont typeface="Arial" panose="020B0604020202020204" pitchFamily="34" charset="0"/>
                        <a:buChar char="●"/>
                      </a:pPr>
                      <a:r>
                        <a:rPr lang="en-US" sz="2000" dirty="0">
                          <a:solidFill>
                            <a:srgbClr val="000000"/>
                          </a:solidFill>
                          <a:effectLst/>
                          <a:latin typeface="Calibri" panose="020F0502020204030204" pitchFamily="34" charset="0"/>
                          <a:ea typeface="Calibri" panose="020F0502020204030204" pitchFamily="34" charset="0"/>
                          <a:cs typeface="Noto Sans Symbols"/>
                        </a:rPr>
                        <a:t> </a:t>
                      </a:r>
                      <a:r>
                        <a:rPr lang="en-US" sz="2000" dirty="0" err="1">
                          <a:solidFill>
                            <a:srgbClr val="000000"/>
                          </a:solidFill>
                          <a:effectLst/>
                          <a:latin typeface="Calibri" panose="020F0502020204030204" pitchFamily="34" charset="0"/>
                          <a:ea typeface="Calibri" panose="020F0502020204030204" pitchFamily="34" charset="0"/>
                          <a:cs typeface="Noto Sans Symbols"/>
                        </a:rPr>
                        <a:t>Compatibilitate</a:t>
                      </a:r>
                      <a:r>
                        <a:rPr lang="en-US" sz="2000" dirty="0">
                          <a:solidFill>
                            <a:srgbClr val="000000"/>
                          </a:solidFill>
                          <a:effectLst/>
                          <a:latin typeface="Calibri" panose="020F0502020204030204" pitchFamily="34" charset="0"/>
                          <a:ea typeface="Calibri" panose="020F0502020204030204" pitchFamily="34" charset="0"/>
                          <a:cs typeface="Noto Sans Symbols"/>
                        </a:rPr>
                        <a:t> </a:t>
                      </a:r>
                      <a:r>
                        <a:rPr lang="en-US" sz="2000" dirty="0" err="1">
                          <a:solidFill>
                            <a:srgbClr val="000000"/>
                          </a:solidFill>
                          <a:effectLst/>
                          <a:latin typeface="Calibri" panose="020F0502020204030204" pitchFamily="34" charset="0"/>
                          <a:ea typeface="Calibri" panose="020F0502020204030204" pitchFamily="34" charset="0"/>
                          <a:cs typeface="Noto Sans Symbols"/>
                        </a:rPr>
                        <a:t>numai</a:t>
                      </a:r>
                      <a:r>
                        <a:rPr lang="en-US" sz="2000" dirty="0">
                          <a:solidFill>
                            <a:srgbClr val="000000"/>
                          </a:solidFill>
                          <a:effectLst/>
                          <a:latin typeface="Calibri" panose="020F0502020204030204" pitchFamily="34" charset="0"/>
                          <a:ea typeface="Calibri" panose="020F0502020204030204" pitchFamily="34" charset="0"/>
                          <a:cs typeface="Noto Sans Symbols"/>
                        </a:rPr>
                        <a:t> </a:t>
                      </a:r>
                      <a:r>
                        <a:rPr lang="en-US" sz="2000" dirty="0" err="1">
                          <a:solidFill>
                            <a:srgbClr val="000000"/>
                          </a:solidFill>
                          <a:effectLst/>
                          <a:latin typeface="Calibri" panose="020F0502020204030204" pitchFamily="34" charset="0"/>
                          <a:ea typeface="Calibri" panose="020F0502020204030204" pitchFamily="34" charset="0"/>
                          <a:cs typeface="Noto Sans Symbols"/>
                        </a:rPr>
                        <a:t>pentru</a:t>
                      </a:r>
                      <a:r>
                        <a:rPr lang="en-US" sz="2000" dirty="0">
                          <a:solidFill>
                            <a:srgbClr val="000000"/>
                          </a:solidFill>
                          <a:effectLst/>
                          <a:latin typeface="Calibri" panose="020F0502020204030204" pitchFamily="34" charset="0"/>
                          <a:ea typeface="Calibri" panose="020F0502020204030204" pitchFamily="34" charset="0"/>
                          <a:cs typeface="Noto Sans Symbols"/>
                        </a:rPr>
                        <a:t> </a:t>
                      </a:r>
                      <a:r>
                        <a:rPr lang="en-US" sz="2000" dirty="0" err="1">
                          <a:solidFill>
                            <a:srgbClr val="000000"/>
                          </a:solidFill>
                          <a:effectLst/>
                          <a:latin typeface="Calibri" panose="020F0502020204030204" pitchFamily="34" charset="0"/>
                          <a:ea typeface="Calibri" panose="020F0502020204030204" pitchFamily="34" charset="0"/>
                          <a:cs typeface="Noto Sans Symbols"/>
                        </a:rPr>
                        <a:t>unele</a:t>
                      </a:r>
                      <a:r>
                        <a:rPr lang="en-US" sz="2000" dirty="0">
                          <a:solidFill>
                            <a:srgbClr val="000000"/>
                          </a:solidFill>
                          <a:effectLst/>
                          <a:latin typeface="Calibri" panose="020F0502020204030204" pitchFamily="34" charset="0"/>
                          <a:ea typeface="Calibri" panose="020F0502020204030204" pitchFamily="34" charset="0"/>
                          <a:cs typeface="Noto Sans Symbols"/>
                        </a:rPr>
                        <a:t> </a:t>
                      </a:r>
                      <a:r>
                        <a:rPr lang="en-US" sz="2000" dirty="0" err="1">
                          <a:solidFill>
                            <a:srgbClr val="000000"/>
                          </a:solidFill>
                          <a:effectLst/>
                          <a:latin typeface="Calibri" panose="020F0502020204030204" pitchFamily="34" charset="0"/>
                          <a:ea typeface="Calibri" panose="020F0502020204030204" pitchFamily="34" charset="0"/>
                          <a:cs typeface="Noto Sans Symbols"/>
                        </a:rPr>
                        <a:t>companii</a:t>
                      </a:r>
                      <a:endParaRPr lang="en-GB" sz="1800" dirty="0">
                        <a:effectLst/>
                        <a:latin typeface="Noto Sans Symbols"/>
                        <a:ea typeface="Noto Sans Symbols"/>
                        <a:cs typeface="Noto Sans Symbols"/>
                      </a:endParaRPr>
                    </a:p>
                  </a:txBody>
                  <a:tcPr marL="91450" marR="91450" marT="45725" marB="45725">
                    <a:lnL w="12700" cap="flat" cmpd="sng">
                      <a:solidFill>
                        <a:srgbClr val="AC7BDC"/>
                      </a:solidFill>
                      <a:prstDash val="solid"/>
                      <a:round/>
                      <a:headEnd type="none" w="sm" len="sm"/>
                      <a:tailEnd type="none" w="sm" len="sm"/>
                    </a:lnL>
                    <a:lnR w="12700" cap="flat" cmpd="sng">
                      <a:solidFill>
                        <a:srgbClr val="AC7BDC"/>
                      </a:solidFill>
                      <a:prstDash val="solid"/>
                      <a:round/>
                      <a:headEnd type="none" w="sm" len="sm"/>
                      <a:tailEnd type="none" w="sm" len="sm"/>
                    </a:lnR>
                    <a:lnB w="12700" cap="flat" cmpd="sng">
                      <a:solidFill>
                        <a:srgbClr val="AC7BDC"/>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225" name="Google Shape;225;p13"/>
          <p:cNvSpPr/>
          <p:nvPr/>
        </p:nvSpPr>
        <p:spPr>
          <a:xfrm>
            <a:off x="609600" y="3144690"/>
            <a:ext cx="17221200" cy="1292621"/>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600" dirty="0" err="1">
                <a:solidFill>
                  <a:srgbClr val="000000"/>
                </a:solidFill>
                <a:latin typeface="Calibri"/>
                <a:ea typeface="Calibri"/>
                <a:cs typeface="Calibri"/>
                <a:sym typeface="Calibri"/>
              </a:rPr>
              <a:t>Acest</a:t>
            </a:r>
            <a:r>
              <a:rPr lang="en-US" sz="2600" dirty="0">
                <a:solidFill>
                  <a:srgbClr val="000000"/>
                </a:solidFill>
                <a:latin typeface="Calibri"/>
                <a:ea typeface="Calibri"/>
                <a:cs typeface="Calibri"/>
                <a:sym typeface="Calibri"/>
              </a:rPr>
              <a:t> </a:t>
            </a:r>
            <a:r>
              <a:rPr lang="en-US" sz="2600" dirty="0" err="1">
                <a:solidFill>
                  <a:srgbClr val="000000"/>
                </a:solidFill>
                <a:latin typeface="Calibri"/>
                <a:ea typeface="Calibri"/>
                <a:cs typeface="Calibri"/>
                <a:sym typeface="Calibri"/>
              </a:rPr>
              <a:t>mecanism</a:t>
            </a:r>
            <a:r>
              <a:rPr lang="en-US" sz="2600" dirty="0">
                <a:solidFill>
                  <a:srgbClr val="000000"/>
                </a:solidFill>
                <a:latin typeface="Calibri"/>
                <a:ea typeface="Calibri"/>
                <a:cs typeface="Calibri"/>
                <a:sym typeface="Calibri"/>
              </a:rPr>
              <a:t> de </a:t>
            </a:r>
            <a:r>
              <a:rPr lang="en-US" sz="2600" dirty="0" err="1">
                <a:solidFill>
                  <a:srgbClr val="000000"/>
                </a:solidFill>
                <a:latin typeface="Calibri"/>
                <a:ea typeface="Calibri"/>
                <a:cs typeface="Calibri"/>
                <a:sym typeface="Calibri"/>
              </a:rPr>
              <a:t>finanțare</a:t>
            </a:r>
            <a:r>
              <a:rPr lang="en-US" sz="2600" dirty="0">
                <a:solidFill>
                  <a:srgbClr val="000000"/>
                </a:solidFill>
                <a:latin typeface="Calibri"/>
                <a:ea typeface="Calibri"/>
                <a:cs typeface="Calibri"/>
                <a:sym typeface="Calibri"/>
              </a:rPr>
              <a:t> se </a:t>
            </a:r>
            <a:r>
              <a:rPr lang="en-US" sz="2600" dirty="0" err="1">
                <a:solidFill>
                  <a:srgbClr val="000000"/>
                </a:solidFill>
                <a:latin typeface="Calibri"/>
                <a:ea typeface="Calibri"/>
                <a:cs typeface="Calibri"/>
                <a:sym typeface="Calibri"/>
              </a:rPr>
              <a:t>caracterizează</a:t>
            </a:r>
            <a:r>
              <a:rPr lang="en-US" sz="2600" dirty="0">
                <a:solidFill>
                  <a:srgbClr val="000000"/>
                </a:solidFill>
                <a:latin typeface="Calibri"/>
                <a:ea typeface="Calibri"/>
                <a:cs typeface="Calibri"/>
                <a:sym typeface="Calibri"/>
              </a:rPr>
              <a:t> </a:t>
            </a:r>
            <a:r>
              <a:rPr lang="en-US" sz="2600" dirty="0" err="1">
                <a:solidFill>
                  <a:srgbClr val="000000"/>
                </a:solidFill>
                <a:latin typeface="Calibri"/>
                <a:ea typeface="Calibri"/>
                <a:cs typeface="Calibri"/>
                <a:sym typeface="Calibri"/>
              </a:rPr>
              <a:t>printr</a:t>
            </a:r>
            <a:r>
              <a:rPr lang="en-US" sz="2600" dirty="0">
                <a:solidFill>
                  <a:srgbClr val="000000"/>
                </a:solidFill>
                <a:latin typeface="Calibri"/>
                <a:ea typeface="Calibri"/>
                <a:cs typeface="Calibri"/>
                <a:sym typeface="Calibri"/>
              </a:rPr>
              <a:t>-o </a:t>
            </a:r>
            <a:r>
              <a:rPr lang="en-US" sz="2600" dirty="0" err="1">
                <a:solidFill>
                  <a:srgbClr val="000000"/>
                </a:solidFill>
                <a:latin typeface="Calibri"/>
                <a:ea typeface="Calibri"/>
                <a:cs typeface="Calibri"/>
                <a:sym typeface="Calibri"/>
              </a:rPr>
              <a:t>reducere</a:t>
            </a:r>
            <a:r>
              <a:rPr lang="en-US" sz="2600" dirty="0">
                <a:solidFill>
                  <a:srgbClr val="000000"/>
                </a:solidFill>
                <a:latin typeface="Calibri"/>
                <a:ea typeface="Calibri"/>
                <a:cs typeface="Calibri"/>
                <a:sym typeface="Calibri"/>
              </a:rPr>
              <a:t> a </a:t>
            </a:r>
            <a:r>
              <a:rPr lang="en-US" sz="2600" dirty="0" err="1">
                <a:solidFill>
                  <a:srgbClr val="000000"/>
                </a:solidFill>
                <a:latin typeface="Calibri"/>
                <a:ea typeface="Calibri"/>
                <a:cs typeface="Calibri"/>
                <a:sym typeface="Calibri"/>
              </a:rPr>
              <a:t>costurilor</a:t>
            </a:r>
            <a:r>
              <a:rPr lang="en-US" sz="2600" dirty="0">
                <a:solidFill>
                  <a:srgbClr val="000000"/>
                </a:solidFill>
                <a:latin typeface="Calibri"/>
                <a:ea typeface="Calibri"/>
                <a:cs typeface="Calibri"/>
                <a:sym typeface="Calibri"/>
              </a:rPr>
              <a:t> de </a:t>
            </a:r>
            <a:r>
              <a:rPr lang="en-US" sz="2600" dirty="0" err="1">
                <a:solidFill>
                  <a:srgbClr val="000000"/>
                </a:solidFill>
                <a:latin typeface="Calibri"/>
                <a:ea typeface="Calibri"/>
                <a:cs typeface="Calibri"/>
                <a:sym typeface="Calibri"/>
              </a:rPr>
              <a:t>intermediere</a:t>
            </a:r>
            <a:r>
              <a:rPr lang="en-US" sz="2600" dirty="0">
                <a:solidFill>
                  <a:srgbClr val="000000"/>
                </a:solidFill>
                <a:latin typeface="Calibri"/>
                <a:ea typeface="Calibri"/>
                <a:cs typeface="Calibri"/>
                <a:sym typeface="Calibri"/>
              </a:rPr>
              <a:t> </a:t>
            </a:r>
            <a:r>
              <a:rPr lang="en-US" sz="2600" dirty="0" err="1">
                <a:solidFill>
                  <a:srgbClr val="000000"/>
                </a:solidFill>
                <a:latin typeface="Calibri"/>
                <a:ea typeface="Calibri"/>
                <a:cs typeface="Calibri"/>
                <a:sym typeface="Calibri"/>
              </a:rPr>
              <a:t>și</a:t>
            </a:r>
            <a:r>
              <a:rPr lang="en-US" sz="2600" dirty="0">
                <a:solidFill>
                  <a:srgbClr val="000000"/>
                </a:solidFill>
                <a:latin typeface="Calibri"/>
                <a:ea typeface="Calibri"/>
                <a:cs typeface="Calibri"/>
                <a:sym typeface="Calibri"/>
              </a:rPr>
              <a:t> </a:t>
            </a:r>
            <a:r>
              <a:rPr lang="en-US" sz="2600" dirty="0" err="1">
                <a:solidFill>
                  <a:srgbClr val="000000"/>
                </a:solidFill>
                <a:latin typeface="Calibri"/>
                <a:ea typeface="Calibri"/>
                <a:cs typeface="Calibri"/>
                <a:sym typeface="Calibri"/>
              </a:rPr>
              <a:t>printr</a:t>
            </a:r>
            <a:r>
              <a:rPr lang="en-US" sz="2600" dirty="0">
                <a:solidFill>
                  <a:srgbClr val="000000"/>
                </a:solidFill>
                <a:latin typeface="Calibri"/>
                <a:ea typeface="Calibri"/>
                <a:cs typeface="Calibri"/>
                <a:sym typeface="Calibri"/>
              </a:rPr>
              <a:t>-o </a:t>
            </a:r>
            <a:r>
              <a:rPr lang="en-US" sz="2600" dirty="0" err="1">
                <a:solidFill>
                  <a:srgbClr val="000000"/>
                </a:solidFill>
                <a:latin typeface="Calibri"/>
                <a:ea typeface="Calibri"/>
                <a:cs typeface="Calibri"/>
                <a:sym typeface="Calibri"/>
              </a:rPr>
              <a:t>mai</a:t>
            </a:r>
            <a:r>
              <a:rPr lang="en-US" sz="2600" dirty="0">
                <a:solidFill>
                  <a:srgbClr val="000000"/>
                </a:solidFill>
                <a:latin typeface="Calibri"/>
                <a:ea typeface="Calibri"/>
                <a:cs typeface="Calibri"/>
                <a:sym typeface="Calibri"/>
              </a:rPr>
              <a:t> </a:t>
            </a:r>
            <a:r>
              <a:rPr lang="en-US" sz="2600" dirty="0" err="1">
                <a:solidFill>
                  <a:srgbClr val="000000"/>
                </a:solidFill>
                <a:latin typeface="Calibri"/>
                <a:ea typeface="Calibri"/>
                <a:cs typeface="Calibri"/>
                <a:sym typeface="Calibri"/>
              </a:rPr>
              <a:t>mică</a:t>
            </a:r>
            <a:r>
              <a:rPr lang="en-US" sz="2600" dirty="0">
                <a:solidFill>
                  <a:srgbClr val="000000"/>
                </a:solidFill>
                <a:latin typeface="Calibri"/>
                <a:ea typeface="Calibri"/>
                <a:cs typeface="Calibri"/>
                <a:sym typeface="Calibri"/>
              </a:rPr>
              <a:t> </a:t>
            </a:r>
            <a:r>
              <a:rPr lang="en-US" sz="2600" dirty="0" err="1">
                <a:solidFill>
                  <a:srgbClr val="000000"/>
                </a:solidFill>
                <a:latin typeface="Calibri"/>
                <a:ea typeface="Calibri"/>
                <a:cs typeface="Calibri"/>
                <a:sym typeface="Calibri"/>
              </a:rPr>
              <a:t>accentuare</a:t>
            </a:r>
            <a:r>
              <a:rPr lang="en-US" sz="2600" dirty="0">
                <a:solidFill>
                  <a:srgbClr val="000000"/>
                </a:solidFill>
                <a:latin typeface="Calibri"/>
                <a:ea typeface="Calibri"/>
                <a:cs typeface="Calibri"/>
                <a:sym typeface="Calibri"/>
              </a:rPr>
              <a:t> a </a:t>
            </a:r>
            <a:r>
              <a:rPr lang="en-US" sz="2600" dirty="0" err="1">
                <a:solidFill>
                  <a:srgbClr val="000000"/>
                </a:solidFill>
                <a:latin typeface="Calibri"/>
                <a:ea typeface="Calibri"/>
                <a:cs typeface="Calibri"/>
                <a:sym typeface="Calibri"/>
              </a:rPr>
              <a:t>evaluării</a:t>
            </a:r>
            <a:r>
              <a:rPr lang="en-US" sz="2600" dirty="0">
                <a:solidFill>
                  <a:srgbClr val="000000"/>
                </a:solidFill>
                <a:latin typeface="Calibri"/>
                <a:ea typeface="Calibri"/>
                <a:cs typeface="Calibri"/>
                <a:sym typeface="Calibri"/>
              </a:rPr>
              <a:t> </a:t>
            </a:r>
            <a:r>
              <a:rPr lang="en-US" sz="2600" dirty="0" err="1">
                <a:solidFill>
                  <a:srgbClr val="000000"/>
                </a:solidFill>
                <a:latin typeface="Calibri"/>
                <a:ea typeface="Calibri"/>
                <a:cs typeface="Calibri"/>
                <a:sym typeface="Calibri"/>
              </a:rPr>
              <a:t>riscurilor</a:t>
            </a:r>
            <a:r>
              <a:rPr lang="en-US" sz="2600" dirty="0">
                <a:solidFill>
                  <a:srgbClr val="000000"/>
                </a:solidFill>
                <a:latin typeface="Calibri"/>
                <a:ea typeface="Calibri"/>
                <a:cs typeface="Calibri"/>
                <a:sym typeface="Calibri"/>
              </a:rPr>
              <a:t>.</a:t>
            </a:r>
          </a:p>
          <a:p>
            <a:pPr marL="0" marR="0" lvl="0" indent="0" algn="just" rtl="0">
              <a:spcBef>
                <a:spcPts val="0"/>
              </a:spcBef>
              <a:spcAft>
                <a:spcPts val="0"/>
              </a:spcAft>
              <a:buNone/>
            </a:pPr>
            <a:r>
              <a:rPr lang="en-US" sz="2600" dirty="0">
                <a:solidFill>
                  <a:srgbClr val="000000"/>
                </a:solidFill>
                <a:latin typeface="Calibri"/>
                <a:ea typeface="Calibri"/>
                <a:cs typeface="Calibri"/>
                <a:sym typeface="Calibri"/>
              </a:rPr>
              <a:t>Alte </a:t>
            </a:r>
            <a:r>
              <a:rPr lang="en-US" sz="2600" dirty="0" err="1">
                <a:solidFill>
                  <a:srgbClr val="000000"/>
                </a:solidFill>
                <a:latin typeface="Calibri"/>
                <a:ea typeface="Calibri"/>
                <a:cs typeface="Calibri"/>
                <a:sym typeface="Calibri"/>
              </a:rPr>
              <a:t>caracteristici</a:t>
            </a:r>
            <a:r>
              <a:rPr lang="en-US" sz="2600" dirty="0">
                <a:solidFill>
                  <a:srgbClr val="000000"/>
                </a:solidFill>
                <a:latin typeface="Calibri"/>
                <a:ea typeface="Calibri"/>
                <a:cs typeface="Calibri"/>
                <a:sym typeface="Calibri"/>
              </a:rPr>
              <a:t>:</a:t>
            </a:r>
            <a:endParaRPr dirty="0"/>
          </a:p>
        </p:txBody>
      </p:sp>
      <p:pic>
        <p:nvPicPr>
          <p:cNvPr id="226" name="Google Shape;226;p13"/>
          <p:cNvPicPr preferRelativeResize="0"/>
          <p:nvPr/>
        </p:nvPicPr>
        <p:blipFill rotWithShape="1">
          <a:blip r:embed="rId3">
            <a:alphaModFix/>
          </a:blip>
          <a:srcRect/>
          <a:stretch/>
        </p:blipFill>
        <p:spPr>
          <a:xfrm>
            <a:off x="10744200" y="6090920"/>
            <a:ext cx="1492345" cy="630102"/>
          </a:xfrm>
          <a:prstGeom prst="rect">
            <a:avLst/>
          </a:prstGeom>
          <a:noFill/>
          <a:ln>
            <a:noFill/>
          </a:ln>
        </p:spPr>
      </p:pic>
      <p:pic>
        <p:nvPicPr>
          <p:cNvPr id="227" name="Google Shape;227;p13"/>
          <p:cNvPicPr preferRelativeResize="0"/>
          <p:nvPr/>
        </p:nvPicPr>
        <p:blipFill rotWithShape="1">
          <a:blip r:embed="rId4">
            <a:alphaModFix/>
          </a:blip>
          <a:srcRect/>
          <a:stretch/>
        </p:blipFill>
        <p:spPr>
          <a:xfrm>
            <a:off x="15163800" y="6090920"/>
            <a:ext cx="1412384" cy="561333"/>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14"/>
          <p:cNvSpPr txBox="1"/>
          <p:nvPr/>
        </p:nvSpPr>
        <p:spPr>
          <a:xfrm>
            <a:off x="609600" y="571500"/>
            <a:ext cx="14935200" cy="12618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a:solidFill>
                  <a:srgbClr val="FD4FB4"/>
                </a:solidFill>
                <a:latin typeface="Calibri"/>
                <a:ea typeface="Calibri"/>
                <a:cs typeface="Calibri"/>
                <a:sym typeface="Calibri"/>
              </a:rPr>
              <a:t>2.  Alternative </a:t>
            </a:r>
            <a:r>
              <a:rPr lang="ro-RO" sz="4000" b="1" dirty="0">
                <a:solidFill>
                  <a:srgbClr val="FD4FB4"/>
                </a:solidFill>
                <a:latin typeface="Calibri"/>
                <a:ea typeface="Calibri"/>
                <a:cs typeface="Calibri"/>
                <a:sym typeface="Calibri"/>
              </a:rPr>
              <a:t>la </a:t>
            </a:r>
            <a:r>
              <a:rPr lang="en-US" sz="4000" b="1" dirty="0">
                <a:solidFill>
                  <a:srgbClr val="FD4FB4"/>
                </a:solidFill>
                <a:latin typeface="Calibri"/>
                <a:ea typeface="Calibri"/>
                <a:cs typeface="Calibri"/>
                <a:sym typeface="Calibri"/>
              </a:rPr>
              <a:t>credit – </a:t>
            </a:r>
            <a:r>
              <a:rPr lang="ro-RO" sz="3600" b="1" i="1" dirty="0">
                <a:solidFill>
                  <a:srgbClr val="FD4FB4"/>
                </a:solidFill>
                <a:latin typeface="Calibri"/>
                <a:ea typeface="Calibri"/>
                <a:cs typeface="Calibri"/>
                <a:sym typeface="Calibri"/>
              </a:rPr>
              <a:t>Cum să începi o campanie de externalizare a finanțării</a:t>
            </a:r>
            <a:endParaRPr sz="3600" b="1" i="1" dirty="0">
              <a:solidFill>
                <a:srgbClr val="FD4FB4"/>
              </a:solidFill>
              <a:latin typeface="Calibri"/>
              <a:ea typeface="Calibri"/>
              <a:cs typeface="Calibri"/>
              <a:sym typeface="Calibri"/>
            </a:endParaRPr>
          </a:p>
        </p:txBody>
      </p:sp>
      <p:sp>
        <p:nvSpPr>
          <p:cNvPr id="233" name="Google Shape;233;p14"/>
          <p:cNvSpPr/>
          <p:nvPr/>
        </p:nvSpPr>
        <p:spPr>
          <a:xfrm>
            <a:off x="609600" y="1714500"/>
            <a:ext cx="9982200" cy="4801274"/>
          </a:xfrm>
          <a:prstGeom prst="rect">
            <a:avLst/>
          </a:prstGeom>
          <a:noFill/>
          <a:ln>
            <a:noFill/>
          </a:ln>
        </p:spPr>
        <p:txBody>
          <a:bodyPr spcFirstLastPara="1" wrap="square" lIns="91425" tIns="45700" rIns="91425" bIns="45700" anchor="t" anchorCtr="0">
            <a:spAutoFit/>
          </a:bodyPr>
          <a:lstStyle/>
          <a:p>
            <a:pPr algn="just"/>
            <a:r>
              <a:rPr lang="en-US" sz="2800" dirty="0" err="1">
                <a:effectLst/>
                <a:latin typeface="Calibri" panose="020F0502020204030204" pitchFamily="34" charset="0"/>
                <a:ea typeface="Calibri" panose="020F0502020204030204" pitchFamily="34" charset="0"/>
              </a:rPr>
              <a:t>Pentru</a:t>
            </a:r>
            <a:r>
              <a:rPr lang="en-US" sz="2800" dirty="0">
                <a:effectLst/>
                <a:latin typeface="Calibri" panose="020F0502020204030204" pitchFamily="34" charset="0"/>
                <a:ea typeface="Calibri" panose="020F0502020204030204" pitchFamily="34" charset="0"/>
              </a:rPr>
              <a:t> a </a:t>
            </a:r>
            <a:r>
              <a:rPr lang="en-US" sz="2800" dirty="0" err="1">
                <a:effectLst/>
                <a:latin typeface="Calibri" panose="020F0502020204030204" pitchFamily="34" charset="0"/>
                <a:ea typeface="Calibri" panose="020F0502020204030204" pitchFamily="34" charset="0"/>
              </a:rPr>
              <a:t>alege</a:t>
            </a:r>
            <a:r>
              <a:rPr lang="en-US" sz="2800" dirty="0">
                <a:effectLst/>
                <a:latin typeface="Calibri" panose="020F0502020204030204" pitchFamily="34" charset="0"/>
                <a:ea typeface="Calibri" panose="020F0502020204030204" pitchFamily="34" charset="0"/>
              </a:rPr>
              <a:t> </a:t>
            </a:r>
            <a:r>
              <a:rPr lang="en-US" sz="2800" dirty="0" err="1">
                <a:effectLst/>
                <a:latin typeface="Calibri" panose="020F0502020204030204" pitchFamily="34" charset="0"/>
                <a:ea typeface="Calibri" panose="020F0502020204030204" pitchFamily="34" charset="0"/>
              </a:rPr>
              <a:t>platforma</a:t>
            </a:r>
            <a:r>
              <a:rPr lang="en-US" sz="2800" dirty="0">
                <a:effectLst/>
                <a:latin typeface="Calibri" panose="020F0502020204030204" pitchFamily="34" charset="0"/>
                <a:ea typeface="Calibri" panose="020F0502020204030204" pitchFamily="34" charset="0"/>
              </a:rPr>
              <a:t> </a:t>
            </a:r>
            <a:r>
              <a:rPr lang="en-US" sz="2800" dirty="0" err="1">
                <a:effectLst/>
                <a:latin typeface="Calibri" panose="020F0502020204030204" pitchFamily="34" charset="0"/>
                <a:ea typeface="Calibri" panose="020F0502020204030204" pitchFamily="34" charset="0"/>
              </a:rPr>
              <a:t>potrivită</a:t>
            </a:r>
            <a:r>
              <a:rPr lang="en-US" sz="2800" dirty="0">
                <a:effectLst/>
                <a:latin typeface="Calibri" panose="020F0502020204030204" pitchFamily="34" charset="0"/>
                <a:ea typeface="Calibri" panose="020F0502020204030204" pitchFamily="34" charset="0"/>
              </a:rPr>
              <a:t> </a:t>
            </a:r>
            <a:r>
              <a:rPr lang="en-US" sz="2800" dirty="0" err="1">
                <a:effectLst/>
                <a:latin typeface="Calibri" panose="020F0502020204030204" pitchFamily="34" charset="0"/>
                <a:ea typeface="Calibri" panose="020F0502020204030204" pitchFamily="34" charset="0"/>
              </a:rPr>
              <a:t>pentru</a:t>
            </a:r>
            <a:r>
              <a:rPr lang="en-US" sz="2800" dirty="0">
                <a:effectLst/>
                <a:latin typeface="Calibri" panose="020F0502020204030204" pitchFamily="34" charset="0"/>
                <a:ea typeface="Calibri" panose="020F0502020204030204" pitchFamily="34" charset="0"/>
              </a:rPr>
              <a:t> o </a:t>
            </a:r>
            <a:r>
              <a:rPr lang="en-US" sz="2800" dirty="0" err="1">
                <a:effectLst/>
                <a:latin typeface="Calibri" panose="020F0502020204030204" pitchFamily="34" charset="0"/>
                <a:ea typeface="Calibri" panose="020F0502020204030204" pitchFamily="34" charset="0"/>
              </a:rPr>
              <a:t>campanie</a:t>
            </a:r>
            <a:r>
              <a:rPr lang="en-US" sz="2800" dirty="0">
                <a:effectLst/>
                <a:latin typeface="Calibri" panose="020F0502020204030204" pitchFamily="34" charset="0"/>
                <a:ea typeface="Calibri" panose="020F0502020204030204" pitchFamily="34" charset="0"/>
              </a:rPr>
              <a:t> de </a:t>
            </a:r>
            <a:r>
              <a:rPr lang="en-US" sz="2800" dirty="0" err="1">
                <a:effectLst/>
                <a:latin typeface="Calibri" panose="020F0502020204030204" pitchFamily="34" charset="0"/>
                <a:ea typeface="Calibri" panose="020F0502020204030204" pitchFamily="34" charset="0"/>
              </a:rPr>
              <a:t>externalizare</a:t>
            </a:r>
            <a:r>
              <a:rPr lang="en-US" sz="2800" dirty="0">
                <a:effectLst/>
                <a:latin typeface="Calibri" panose="020F0502020204030204" pitchFamily="34" charset="0"/>
                <a:ea typeface="Calibri" panose="020F0502020204030204" pitchFamily="34" charset="0"/>
              </a:rPr>
              <a:t>, </a:t>
            </a:r>
            <a:r>
              <a:rPr lang="en-US" sz="2800" dirty="0" err="1">
                <a:effectLst/>
                <a:latin typeface="Calibri" panose="020F0502020204030204" pitchFamily="34" charset="0"/>
                <a:ea typeface="Calibri" panose="020F0502020204030204" pitchFamily="34" charset="0"/>
              </a:rPr>
              <a:t>trebuie</a:t>
            </a:r>
            <a:r>
              <a:rPr lang="en-US" sz="2800" dirty="0">
                <a:effectLst/>
                <a:latin typeface="Calibri" panose="020F0502020204030204" pitchFamily="34" charset="0"/>
                <a:ea typeface="Calibri" panose="020F0502020204030204" pitchFamily="34" charset="0"/>
              </a:rPr>
              <a:t> </a:t>
            </a:r>
            <a:r>
              <a:rPr lang="en-US" sz="2800" dirty="0" err="1">
                <a:effectLst/>
                <a:latin typeface="Calibri" panose="020F0502020204030204" pitchFamily="34" charset="0"/>
                <a:ea typeface="Calibri" panose="020F0502020204030204" pitchFamily="34" charset="0"/>
              </a:rPr>
              <a:t>luați</a:t>
            </a:r>
            <a:r>
              <a:rPr lang="en-US" sz="2800" dirty="0">
                <a:effectLst/>
                <a:latin typeface="Calibri" panose="020F0502020204030204" pitchFamily="34" charset="0"/>
                <a:ea typeface="Calibri" panose="020F0502020204030204" pitchFamily="34" charset="0"/>
              </a:rPr>
              <a:t> </a:t>
            </a:r>
            <a:r>
              <a:rPr lang="en-US" sz="2800" dirty="0" err="1">
                <a:effectLst/>
                <a:latin typeface="Calibri" panose="020F0502020204030204" pitchFamily="34" charset="0"/>
                <a:ea typeface="Calibri" panose="020F0502020204030204" pitchFamily="34" charset="0"/>
              </a:rPr>
              <a:t>în</a:t>
            </a:r>
            <a:r>
              <a:rPr lang="en-US" sz="2800" dirty="0">
                <a:effectLst/>
                <a:latin typeface="Calibri" panose="020F0502020204030204" pitchFamily="34" charset="0"/>
                <a:ea typeface="Calibri" panose="020F0502020204030204" pitchFamily="34" charset="0"/>
              </a:rPr>
              <a:t> </a:t>
            </a:r>
            <a:r>
              <a:rPr lang="en-US" sz="2800" dirty="0" err="1">
                <a:effectLst/>
                <a:latin typeface="Calibri" panose="020F0502020204030204" pitchFamily="34" charset="0"/>
                <a:ea typeface="Calibri" panose="020F0502020204030204" pitchFamily="34" charset="0"/>
              </a:rPr>
              <a:t>considerare</a:t>
            </a:r>
            <a:r>
              <a:rPr lang="en-US" sz="2800" dirty="0">
                <a:effectLst/>
                <a:latin typeface="Calibri" panose="020F0502020204030204" pitchFamily="34" charset="0"/>
                <a:ea typeface="Calibri" panose="020F0502020204030204" pitchFamily="34" charset="0"/>
              </a:rPr>
              <a:t> </a:t>
            </a:r>
            <a:r>
              <a:rPr lang="en-US" sz="2800" dirty="0" err="1">
                <a:effectLst/>
                <a:latin typeface="Calibri" panose="020F0502020204030204" pitchFamily="34" charset="0"/>
                <a:ea typeface="Calibri" panose="020F0502020204030204" pitchFamily="34" charset="0"/>
              </a:rPr>
              <a:t>următorii</a:t>
            </a:r>
            <a:r>
              <a:rPr lang="en-US" sz="2800" dirty="0">
                <a:effectLst/>
                <a:latin typeface="Calibri" panose="020F0502020204030204" pitchFamily="34" charset="0"/>
                <a:ea typeface="Calibri" panose="020F0502020204030204" pitchFamily="34" charset="0"/>
              </a:rPr>
              <a:t> </a:t>
            </a:r>
            <a:r>
              <a:rPr lang="en-US" sz="2800" dirty="0" err="1">
                <a:effectLst/>
                <a:latin typeface="Calibri" panose="020F0502020204030204" pitchFamily="34" charset="0"/>
                <a:ea typeface="Calibri" panose="020F0502020204030204" pitchFamily="34" charset="0"/>
              </a:rPr>
              <a:t>factori</a:t>
            </a:r>
            <a:r>
              <a:rPr lang="en-US" sz="2800" dirty="0">
                <a:effectLst/>
                <a:latin typeface="Calibri" panose="020F0502020204030204" pitchFamily="34" charset="0"/>
                <a:ea typeface="Calibri" panose="020F0502020204030204" pitchFamily="34" charset="0"/>
              </a:rPr>
              <a:t>:</a:t>
            </a:r>
            <a:endParaRPr lang="en-GB" sz="2400" dirty="0">
              <a:effectLst/>
              <a:latin typeface="Times New Roman" panose="02020603050405020304" pitchFamily="18" charset="0"/>
              <a:ea typeface="Times New Roman" panose="02020603050405020304" pitchFamily="18" charset="0"/>
            </a:endParaRPr>
          </a:p>
          <a:p>
            <a:pPr marL="0" marR="0" lvl="0" indent="0" algn="just" rtl="0">
              <a:spcBef>
                <a:spcPts val="0"/>
              </a:spcBef>
              <a:spcAft>
                <a:spcPts val="0"/>
              </a:spcAft>
              <a:buNone/>
            </a:pPr>
            <a:endParaRPr sz="2600" dirty="0">
              <a:solidFill>
                <a:srgbClr val="000000"/>
              </a:solidFill>
              <a:latin typeface="Calibri"/>
              <a:ea typeface="Calibri"/>
              <a:cs typeface="Calibri"/>
              <a:sym typeface="Calibri"/>
            </a:endParaRPr>
          </a:p>
          <a:p>
            <a:pPr algn="just"/>
            <a:r>
              <a:rPr lang="en-US" sz="2800" dirty="0">
                <a:effectLst/>
                <a:latin typeface="Calibri" panose="020F0502020204030204" pitchFamily="34" charset="0"/>
                <a:ea typeface="Calibri" panose="020F0502020204030204" pitchFamily="34" charset="0"/>
              </a:rPr>
              <a:t>1. </a:t>
            </a:r>
            <a:r>
              <a:rPr lang="en-US" sz="2800" b="1" dirty="0">
                <a:effectLst/>
                <a:latin typeface="Calibri" panose="020F0502020204030204" pitchFamily="34" charset="0"/>
                <a:ea typeface="Calibri" panose="020F0502020204030204" pitchFamily="34" charset="0"/>
              </a:rPr>
              <a:t>Care </a:t>
            </a:r>
            <a:r>
              <a:rPr lang="en-US" sz="2800" b="1" dirty="0" err="1">
                <a:effectLst/>
                <a:latin typeface="Calibri" panose="020F0502020204030204" pitchFamily="34" charset="0"/>
                <a:ea typeface="Calibri" panose="020F0502020204030204" pitchFamily="34" charset="0"/>
              </a:rPr>
              <a:t>este</a:t>
            </a:r>
            <a:r>
              <a:rPr lang="en-US" sz="2800" b="1" dirty="0">
                <a:effectLst/>
                <a:latin typeface="Calibri" panose="020F0502020204030204" pitchFamily="34" charset="0"/>
                <a:ea typeface="Calibri" panose="020F0502020204030204" pitchFamily="34" charset="0"/>
              </a:rPr>
              <a:t> </a:t>
            </a:r>
            <a:r>
              <a:rPr lang="en-US" sz="2800" b="1" dirty="0" err="1">
                <a:effectLst/>
                <a:latin typeface="Calibri" panose="020F0502020204030204" pitchFamily="34" charset="0"/>
                <a:ea typeface="Calibri" panose="020F0502020204030204" pitchFamily="34" charset="0"/>
              </a:rPr>
              <a:t>modelul</a:t>
            </a:r>
            <a:r>
              <a:rPr lang="en-US" sz="2800" b="1" dirty="0">
                <a:effectLst/>
                <a:latin typeface="Calibri" panose="020F0502020204030204" pitchFamily="34" charset="0"/>
                <a:ea typeface="Calibri" panose="020F0502020204030204" pitchFamily="34" charset="0"/>
              </a:rPr>
              <a:t> de </a:t>
            </a:r>
            <a:r>
              <a:rPr lang="en-US" sz="2800" b="1" dirty="0" err="1">
                <a:effectLst/>
                <a:latin typeface="Calibri" panose="020F0502020204030204" pitchFamily="34" charset="0"/>
                <a:ea typeface="Calibri" panose="020F0502020204030204" pitchFamily="34" charset="0"/>
              </a:rPr>
              <a:t>externalizare</a:t>
            </a:r>
            <a:r>
              <a:rPr lang="en-US" sz="2800" b="1" dirty="0">
                <a:effectLst/>
                <a:latin typeface="Calibri" panose="020F0502020204030204" pitchFamily="34" charset="0"/>
                <a:ea typeface="Calibri" panose="020F0502020204030204" pitchFamily="34" charset="0"/>
              </a:rPr>
              <a:t> al </a:t>
            </a:r>
            <a:r>
              <a:rPr lang="en-US" sz="2800" b="1" dirty="0" err="1">
                <a:effectLst/>
                <a:latin typeface="Calibri" panose="020F0502020204030204" pitchFamily="34" charset="0"/>
                <a:ea typeface="Calibri" panose="020F0502020204030204" pitchFamily="34" charset="0"/>
              </a:rPr>
              <a:t>platformei</a:t>
            </a:r>
            <a:r>
              <a:rPr lang="en-US" sz="2800" b="1" dirty="0">
                <a:effectLst/>
                <a:latin typeface="Calibri" panose="020F0502020204030204" pitchFamily="34" charset="0"/>
                <a:ea typeface="Calibri" panose="020F0502020204030204" pitchFamily="34" charset="0"/>
              </a:rPr>
              <a:t>?</a:t>
            </a:r>
            <a:endParaRPr lang="en-GB" sz="2400" dirty="0">
              <a:effectLst/>
              <a:latin typeface="Times New Roman" panose="02020603050405020304" pitchFamily="18" charset="0"/>
              <a:ea typeface="Times New Roman" panose="02020603050405020304" pitchFamily="18" charset="0"/>
            </a:endParaRPr>
          </a:p>
          <a:p>
            <a:pPr algn="just"/>
            <a:r>
              <a:rPr lang="en-US" sz="2800" dirty="0">
                <a:effectLst/>
                <a:latin typeface="Calibri" panose="020F0502020204030204" pitchFamily="34" charset="0"/>
                <a:ea typeface="Calibri" panose="020F0502020204030204" pitchFamily="34" charset="0"/>
              </a:rPr>
              <a:t>Pe </a:t>
            </a:r>
            <a:r>
              <a:rPr lang="en-US" sz="2800" dirty="0" err="1">
                <a:effectLst/>
                <a:latin typeface="Calibri" panose="020F0502020204030204" pitchFamily="34" charset="0"/>
                <a:ea typeface="Calibri" panose="020F0502020204030204" pitchFamily="34" charset="0"/>
              </a:rPr>
              <a:t>bază</a:t>
            </a:r>
            <a:r>
              <a:rPr lang="en-US" sz="2800" dirty="0">
                <a:effectLst/>
                <a:latin typeface="Calibri" panose="020F0502020204030204" pitchFamily="34" charset="0"/>
                <a:ea typeface="Calibri" panose="020F0502020204030204" pitchFamily="34" charset="0"/>
              </a:rPr>
              <a:t> de recompense (</a:t>
            </a:r>
            <a:r>
              <a:rPr lang="en-US" sz="2800" dirty="0" err="1">
                <a:effectLst/>
                <a:latin typeface="Calibri" panose="020F0502020204030204" pitchFamily="34" charset="0"/>
                <a:ea typeface="Calibri" panose="020F0502020204030204" pitchFamily="34" charset="0"/>
              </a:rPr>
              <a:t>cele</a:t>
            </a:r>
            <a:r>
              <a:rPr lang="en-US" sz="2800" dirty="0">
                <a:effectLst/>
                <a:latin typeface="Calibri" panose="020F0502020204030204" pitchFamily="34" charset="0"/>
                <a:ea typeface="Calibri" panose="020F0502020204030204" pitchFamily="34" charset="0"/>
              </a:rPr>
              <a:t> </a:t>
            </a:r>
            <a:r>
              <a:rPr lang="en-US" sz="2800" dirty="0" err="1">
                <a:effectLst/>
                <a:latin typeface="Calibri" panose="020F0502020204030204" pitchFamily="34" charset="0"/>
                <a:ea typeface="Calibri" panose="020F0502020204030204" pitchFamily="34" charset="0"/>
              </a:rPr>
              <a:t>mai</a:t>
            </a:r>
            <a:r>
              <a:rPr lang="en-US" sz="2800" dirty="0">
                <a:effectLst/>
                <a:latin typeface="Calibri" panose="020F0502020204030204" pitchFamily="34" charset="0"/>
                <a:ea typeface="Calibri" panose="020F0502020204030204" pitchFamily="34" charset="0"/>
              </a:rPr>
              <a:t> </a:t>
            </a:r>
            <a:r>
              <a:rPr lang="en-US" sz="2800" dirty="0" err="1">
                <a:effectLst/>
                <a:latin typeface="Calibri" panose="020F0502020204030204" pitchFamily="34" charset="0"/>
                <a:ea typeface="Calibri" panose="020F0502020204030204" pitchFamily="34" charset="0"/>
              </a:rPr>
              <a:t>potrivite</a:t>
            </a:r>
            <a:r>
              <a:rPr lang="en-US" sz="2800" dirty="0">
                <a:effectLst/>
                <a:latin typeface="Calibri" panose="020F0502020204030204" pitchFamily="34" charset="0"/>
                <a:ea typeface="Calibri" panose="020F0502020204030204" pitchFamily="34" charset="0"/>
              </a:rPr>
              <a:t> </a:t>
            </a:r>
            <a:r>
              <a:rPr lang="en-US" sz="2800" dirty="0" err="1">
                <a:effectLst/>
                <a:latin typeface="Calibri" panose="020F0502020204030204" pitchFamily="34" charset="0"/>
                <a:ea typeface="Calibri" panose="020F0502020204030204" pitchFamily="34" charset="0"/>
              </a:rPr>
              <a:t>pentru</a:t>
            </a:r>
            <a:r>
              <a:rPr lang="en-US" sz="2800" dirty="0">
                <a:effectLst/>
                <a:latin typeface="Calibri" panose="020F0502020204030204" pitchFamily="34" charset="0"/>
                <a:ea typeface="Calibri" panose="020F0502020204030204" pitchFamily="34" charset="0"/>
              </a:rPr>
              <a:t> </a:t>
            </a:r>
            <a:r>
              <a:rPr lang="en-US" sz="2800" dirty="0" err="1">
                <a:effectLst/>
                <a:latin typeface="Calibri" panose="020F0502020204030204" pitchFamily="34" charset="0"/>
                <a:ea typeface="Calibri" panose="020F0502020204030204" pitchFamily="34" charset="0"/>
              </a:rPr>
              <a:t>întreprinderile</a:t>
            </a:r>
            <a:r>
              <a:rPr lang="en-US" sz="2800" dirty="0">
                <a:effectLst/>
                <a:latin typeface="Calibri" panose="020F0502020204030204" pitchFamily="34" charset="0"/>
                <a:ea typeface="Calibri" panose="020F0502020204030204" pitchFamily="34" charset="0"/>
              </a:rPr>
              <a:t> </a:t>
            </a:r>
            <a:r>
              <a:rPr lang="en-US" sz="2800" dirty="0" err="1">
                <a:effectLst/>
                <a:latin typeface="Calibri" panose="020F0502020204030204" pitchFamily="34" charset="0"/>
                <a:ea typeface="Calibri" panose="020F0502020204030204" pitchFamily="34" charset="0"/>
              </a:rPr>
              <a:t>mici</a:t>
            </a:r>
            <a:r>
              <a:rPr lang="en-US" sz="2800" dirty="0">
                <a:effectLst/>
                <a:latin typeface="Calibri" panose="020F0502020204030204" pitchFamily="34" charset="0"/>
                <a:ea typeface="Calibri" panose="020F0502020204030204" pitchFamily="34" charset="0"/>
              </a:rPr>
              <a:t>), pe </a:t>
            </a:r>
            <a:r>
              <a:rPr lang="en-US" sz="2800" dirty="0" err="1">
                <a:effectLst/>
                <a:latin typeface="Calibri" panose="020F0502020204030204" pitchFamily="34" charset="0"/>
                <a:ea typeface="Calibri" panose="020F0502020204030204" pitchFamily="34" charset="0"/>
              </a:rPr>
              <a:t>bază</a:t>
            </a:r>
            <a:r>
              <a:rPr lang="en-US" sz="2800" dirty="0">
                <a:effectLst/>
                <a:latin typeface="Calibri" panose="020F0502020204030204" pitchFamily="34" charset="0"/>
                <a:ea typeface="Calibri" panose="020F0502020204030204" pitchFamily="34" charset="0"/>
              </a:rPr>
              <a:t> de capital, pe </a:t>
            </a:r>
            <a:r>
              <a:rPr lang="en-US" sz="2800" dirty="0" err="1">
                <a:effectLst/>
                <a:latin typeface="Calibri" panose="020F0502020204030204" pitchFamily="34" charset="0"/>
                <a:ea typeface="Calibri" panose="020F0502020204030204" pitchFamily="34" charset="0"/>
              </a:rPr>
              <a:t>bază</a:t>
            </a:r>
            <a:r>
              <a:rPr lang="en-US" sz="2800" dirty="0">
                <a:effectLst/>
                <a:latin typeface="Calibri" panose="020F0502020204030204" pitchFamily="34" charset="0"/>
                <a:ea typeface="Calibri" panose="020F0502020204030204" pitchFamily="34" charset="0"/>
              </a:rPr>
              <a:t> de </a:t>
            </a:r>
            <a:r>
              <a:rPr lang="en-US" sz="2800" dirty="0" err="1">
                <a:effectLst/>
                <a:latin typeface="Calibri" panose="020F0502020204030204" pitchFamily="34" charset="0"/>
                <a:ea typeface="Calibri" panose="020F0502020204030204" pitchFamily="34" charset="0"/>
              </a:rPr>
              <a:t>donații</a:t>
            </a:r>
            <a:endParaRPr lang="en-GB" sz="2400" dirty="0">
              <a:effectLst/>
              <a:latin typeface="Times New Roman" panose="02020603050405020304" pitchFamily="18" charset="0"/>
              <a:ea typeface="Times New Roman" panose="02020603050405020304" pitchFamily="18" charset="0"/>
            </a:endParaRPr>
          </a:p>
          <a:p>
            <a:pPr algn="just"/>
            <a:r>
              <a:rPr lang="en-US" sz="2800" dirty="0">
                <a:effectLst/>
                <a:latin typeface="Calibri" panose="020F0502020204030204" pitchFamily="34" charset="0"/>
                <a:ea typeface="Calibri" panose="020F0502020204030204" pitchFamily="34" charset="0"/>
              </a:rPr>
              <a:t>2. </a:t>
            </a:r>
            <a:r>
              <a:rPr lang="en-US" sz="2800" b="1" dirty="0">
                <a:effectLst/>
                <a:latin typeface="Calibri" panose="020F0502020204030204" pitchFamily="34" charset="0"/>
                <a:ea typeface="Calibri" panose="020F0502020204030204" pitchFamily="34" charset="0"/>
              </a:rPr>
              <a:t>Ce se </a:t>
            </a:r>
            <a:r>
              <a:rPr lang="en-US" sz="2800" b="1" dirty="0" err="1">
                <a:effectLst/>
                <a:latin typeface="Calibri" panose="020F0502020204030204" pitchFamily="34" charset="0"/>
                <a:ea typeface="Calibri" panose="020F0502020204030204" pitchFamily="34" charset="0"/>
              </a:rPr>
              <a:t>întâmplă</a:t>
            </a:r>
            <a:r>
              <a:rPr lang="en-US" sz="2800" b="1" dirty="0">
                <a:effectLst/>
                <a:latin typeface="Calibri" panose="020F0502020204030204" pitchFamily="34" charset="0"/>
                <a:ea typeface="Calibri" panose="020F0502020204030204" pitchFamily="34" charset="0"/>
              </a:rPr>
              <a:t> </a:t>
            </a:r>
            <a:r>
              <a:rPr lang="en-US" sz="2800" b="1" dirty="0" err="1">
                <a:effectLst/>
                <a:latin typeface="Calibri" panose="020F0502020204030204" pitchFamily="34" charset="0"/>
                <a:ea typeface="Calibri" panose="020F0502020204030204" pitchFamily="34" charset="0"/>
              </a:rPr>
              <a:t>dacă</a:t>
            </a:r>
            <a:r>
              <a:rPr lang="en-US" sz="2800" b="1" dirty="0">
                <a:effectLst/>
                <a:latin typeface="Calibri" panose="020F0502020204030204" pitchFamily="34" charset="0"/>
                <a:ea typeface="Calibri" panose="020F0502020204030204" pitchFamily="34" charset="0"/>
              </a:rPr>
              <a:t> </a:t>
            </a:r>
            <a:r>
              <a:rPr lang="en-US" sz="2800" b="1" dirty="0" err="1">
                <a:effectLst/>
                <a:latin typeface="Calibri" panose="020F0502020204030204" pitchFamily="34" charset="0"/>
                <a:ea typeface="Calibri" panose="020F0502020204030204" pitchFamily="34" charset="0"/>
              </a:rPr>
              <a:t>ținta</a:t>
            </a:r>
            <a:r>
              <a:rPr lang="en-US" sz="2800" b="1" dirty="0">
                <a:effectLst/>
                <a:latin typeface="Calibri" panose="020F0502020204030204" pitchFamily="34" charset="0"/>
                <a:ea typeface="Calibri" panose="020F0502020204030204" pitchFamily="34" charset="0"/>
              </a:rPr>
              <a:t> nu </a:t>
            </a:r>
            <a:r>
              <a:rPr lang="en-US" sz="2800" b="1" dirty="0" err="1">
                <a:effectLst/>
                <a:latin typeface="Calibri" panose="020F0502020204030204" pitchFamily="34" charset="0"/>
                <a:ea typeface="Calibri" panose="020F0502020204030204" pitchFamily="34" charset="0"/>
              </a:rPr>
              <a:t>este</a:t>
            </a:r>
            <a:r>
              <a:rPr lang="en-US" sz="2800" b="1" dirty="0">
                <a:effectLst/>
                <a:latin typeface="Calibri" panose="020F0502020204030204" pitchFamily="34" charset="0"/>
                <a:ea typeface="Calibri" panose="020F0502020204030204" pitchFamily="34" charset="0"/>
              </a:rPr>
              <a:t> </a:t>
            </a:r>
            <a:r>
              <a:rPr lang="en-US" sz="2800" b="1" dirty="0" err="1">
                <a:effectLst/>
                <a:latin typeface="Calibri" panose="020F0502020204030204" pitchFamily="34" charset="0"/>
                <a:ea typeface="Calibri" panose="020F0502020204030204" pitchFamily="34" charset="0"/>
              </a:rPr>
              <a:t>atinsă</a:t>
            </a:r>
            <a:r>
              <a:rPr lang="en-US" sz="2800" b="1" dirty="0">
                <a:effectLst/>
                <a:latin typeface="Calibri" panose="020F0502020204030204" pitchFamily="34" charset="0"/>
                <a:ea typeface="Calibri" panose="020F0502020204030204" pitchFamily="34" charset="0"/>
              </a:rPr>
              <a:t>?</a:t>
            </a:r>
            <a:endParaRPr lang="en-GB" sz="2400" dirty="0">
              <a:effectLst/>
              <a:latin typeface="Times New Roman" panose="02020603050405020304" pitchFamily="18" charset="0"/>
              <a:ea typeface="Times New Roman" panose="02020603050405020304" pitchFamily="18" charset="0"/>
            </a:endParaRPr>
          </a:p>
          <a:p>
            <a:pPr algn="just"/>
            <a:r>
              <a:rPr lang="en-US" sz="2800" dirty="0" err="1">
                <a:effectLst/>
                <a:latin typeface="Calibri" panose="020F0502020204030204" pitchFamily="34" charset="0"/>
                <a:ea typeface="Calibri" panose="020F0502020204030204" pitchFamily="34" charset="0"/>
              </a:rPr>
              <a:t>Campaniile</a:t>
            </a:r>
            <a:r>
              <a:rPr lang="en-US" sz="2800" dirty="0">
                <a:effectLst/>
                <a:latin typeface="Calibri" panose="020F0502020204030204" pitchFamily="34" charset="0"/>
                <a:ea typeface="Calibri" panose="020F0502020204030204" pitchFamily="34" charset="0"/>
              </a:rPr>
              <a:t> tot </a:t>
            </a:r>
            <a:r>
              <a:rPr lang="en-US" sz="2800" dirty="0" err="1">
                <a:effectLst/>
                <a:latin typeface="Calibri" panose="020F0502020204030204" pitchFamily="34" charset="0"/>
                <a:ea typeface="Calibri" panose="020F0502020204030204" pitchFamily="34" charset="0"/>
              </a:rPr>
              <a:t>sau</a:t>
            </a:r>
            <a:r>
              <a:rPr lang="en-US" sz="2800" dirty="0">
                <a:effectLst/>
                <a:latin typeface="Calibri" panose="020F0502020204030204" pitchFamily="34" charset="0"/>
                <a:ea typeface="Calibri" panose="020F0502020204030204" pitchFamily="34" charset="0"/>
              </a:rPr>
              <a:t> </a:t>
            </a:r>
            <a:r>
              <a:rPr lang="en-US" sz="2800" dirty="0" err="1">
                <a:effectLst/>
                <a:latin typeface="Calibri" panose="020F0502020204030204" pitchFamily="34" charset="0"/>
                <a:ea typeface="Calibri" panose="020F0502020204030204" pitchFamily="34" charset="0"/>
              </a:rPr>
              <a:t>nimic</a:t>
            </a:r>
            <a:r>
              <a:rPr lang="en-US" sz="2800" dirty="0">
                <a:effectLst/>
                <a:latin typeface="Calibri" panose="020F0502020204030204" pitchFamily="34" charset="0"/>
                <a:ea typeface="Calibri" panose="020F0502020204030204" pitchFamily="34" charset="0"/>
              </a:rPr>
              <a:t> au </a:t>
            </a:r>
            <a:r>
              <a:rPr lang="en-US" sz="2800" dirty="0" err="1">
                <a:effectLst/>
                <a:latin typeface="Calibri" panose="020F0502020204030204" pitchFamily="34" charset="0"/>
                <a:ea typeface="Calibri" panose="020F0502020204030204" pitchFamily="34" charset="0"/>
              </a:rPr>
              <a:t>adesea</a:t>
            </a:r>
            <a:r>
              <a:rPr lang="en-US" sz="2800" dirty="0">
                <a:effectLst/>
                <a:latin typeface="Calibri" panose="020F0502020204030204" pitchFamily="34" charset="0"/>
                <a:ea typeface="Calibri" panose="020F0502020204030204" pitchFamily="34" charset="0"/>
              </a:rPr>
              <a:t> </a:t>
            </a:r>
            <a:r>
              <a:rPr lang="en-US" sz="2800" dirty="0" err="1">
                <a:effectLst/>
                <a:latin typeface="Calibri" panose="020F0502020204030204" pitchFamily="34" charset="0"/>
                <a:ea typeface="Calibri" panose="020F0502020204030204" pitchFamily="34" charset="0"/>
              </a:rPr>
              <a:t>mai</a:t>
            </a:r>
            <a:r>
              <a:rPr lang="en-US" sz="2800" dirty="0">
                <a:effectLst/>
                <a:latin typeface="Calibri" panose="020F0502020204030204" pitchFamily="34" charset="0"/>
                <a:ea typeface="Calibri" panose="020F0502020204030204" pitchFamily="34" charset="0"/>
              </a:rPr>
              <a:t> </a:t>
            </a:r>
            <a:r>
              <a:rPr lang="en-US" sz="2800" dirty="0" err="1">
                <a:effectLst/>
                <a:latin typeface="Calibri" panose="020F0502020204030204" pitchFamily="34" charset="0"/>
                <a:ea typeface="Calibri" panose="020F0502020204030204" pitchFamily="34" charset="0"/>
              </a:rPr>
              <a:t>mult</a:t>
            </a:r>
            <a:r>
              <a:rPr lang="en-US" sz="2800" dirty="0">
                <a:effectLst/>
                <a:latin typeface="Calibri" panose="020F0502020204030204" pitchFamily="34" charset="0"/>
                <a:ea typeface="Calibri" panose="020F0502020204030204" pitchFamily="34" charset="0"/>
              </a:rPr>
              <a:t> </a:t>
            </a:r>
            <a:r>
              <a:rPr lang="en-US" sz="2800" dirty="0" err="1">
                <a:effectLst/>
                <a:latin typeface="Calibri" panose="020F0502020204030204" pitchFamily="34" charset="0"/>
                <a:ea typeface="Calibri" panose="020F0502020204030204" pitchFamily="34" charset="0"/>
              </a:rPr>
              <a:t>succes</a:t>
            </a:r>
            <a:r>
              <a:rPr lang="en-US" sz="2800" dirty="0">
                <a:effectLst/>
                <a:latin typeface="Calibri" panose="020F0502020204030204" pitchFamily="34" charset="0"/>
                <a:ea typeface="Calibri" panose="020F0502020204030204" pitchFamily="34" charset="0"/>
              </a:rPr>
              <a:t> </a:t>
            </a:r>
            <a:r>
              <a:rPr lang="en-US" sz="2800" dirty="0" err="1">
                <a:effectLst/>
                <a:latin typeface="Calibri" panose="020F0502020204030204" pitchFamily="34" charset="0"/>
                <a:ea typeface="Calibri" panose="020F0502020204030204" pitchFamily="34" charset="0"/>
              </a:rPr>
              <a:t>decât</a:t>
            </a:r>
            <a:r>
              <a:rPr lang="en-US" sz="2800" dirty="0">
                <a:effectLst/>
                <a:latin typeface="Calibri" panose="020F0502020204030204" pitchFamily="34" charset="0"/>
                <a:ea typeface="Calibri" panose="020F0502020204030204" pitchFamily="34" charset="0"/>
              </a:rPr>
              <a:t> </a:t>
            </a:r>
            <a:r>
              <a:rPr lang="en-US" sz="2800" dirty="0" err="1">
                <a:effectLst/>
                <a:latin typeface="Calibri" panose="020F0502020204030204" pitchFamily="34" charset="0"/>
                <a:ea typeface="Calibri" panose="020F0502020204030204" pitchFamily="34" charset="0"/>
              </a:rPr>
              <a:t>campaniile</a:t>
            </a:r>
            <a:r>
              <a:rPr lang="en-US" sz="2800" dirty="0">
                <a:effectLst/>
                <a:latin typeface="Calibri" panose="020F0502020204030204" pitchFamily="34" charset="0"/>
                <a:ea typeface="Calibri" panose="020F0502020204030204" pitchFamily="34" charset="0"/>
              </a:rPr>
              <a:t> care </a:t>
            </a:r>
            <a:r>
              <a:rPr lang="en-US" sz="2800" dirty="0" err="1">
                <a:effectLst/>
                <a:latin typeface="Calibri" panose="020F0502020204030204" pitchFamily="34" charset="0"/>
                <a:ea typeface="Calibri" panose="020F0502020204030204" pitchFamily="34" charset="0"/>
              </a:rPr>
              <a:t>țin</a:t>
            </a:r>
            <a:r>
              <a:rPr lang="en-US" sz="2800" dirty="0">
                <a:effectLst/>
                <a:latin typeface="Calibri" panose="020F0502020204030204" pitchFamily="34" charset="0"/>
                <a:ea typeface="Calibri" panose="020F0502020204030204" pitchFamily="34" charset="0"/>
              </a:rPr>
              <a:t> </a:t>
            </a:r>
            <a:r>
              <a:rPr lang="en-US" sz="2800" dirty="0" err="1">
                <a:effectLst/>
                <a:latin typeface="Calibri" panose="020F0502020204030204" pitchFamily="34" charset="0"/>
                <a:ea typeface="Calibri" panose="020F0502020204030204" pitchFamily="34" charset="0"/>
              </a:rPr>
              <a:t>totul</a:t>
            </a:r>
            <a:r>
              <a:rPr lang="en-US" sz="2800" dirty="0">
                <a:effectLst/>
                <a:latin typeface="Calibri" panose="020F0502020204030204" pitchFamily="34" charset="0"/>
                <a:ea typeface="Calibri" panose="020F0502020204030204" pitchFamily="34" charset="0"/>
              </a:rPr>
              <a:t> la </a:t>
            </a:r>
            <a:r>
              <a:rPr lang="en-US" sz="2800" dirty="0" err="1">
                <a:effectLst/>
                <a:latin typeface="Calibri" panose="020F0502020204030204" pitchFamily="34" charset="0"/>
                <a:ea typeface="Calibri" panose="020F0502020204030204" pitchFamily="34" charset="0"/>
              </a:rPr>
              <a:t>ele</a:t>
            </a:r>
            <a:endParaRPr lang="en-GB" sz="2400" dirty="0">
              <a:effectLst/>
              <a:latin typeface="Times New Roman" panose="02020603050405020304" pitchFamily="18" charset="0"/>
              <a:ea typeface="Times New Roman" panose="02020603050405020304" pitchFamily="18" charset="0"/>
            </a:endParaRPr>
          </a:p>
          <a:p>
            <a:pPr algn="just"/>
            <a:r>
              <a:rPr lang="en-US" sz="2800" dirty="0">
                <a:effectLst/>
                <a:latin typeface="Calibri" panose="020F0502020204030204" pitchFamily="34" charset="0"/>
                <a:ea typeface="Calibri" panose="020F0502020204030204" pitchFamily="34" charset="0"/>
              </a:rPr>
              <a:t>3. </a:t>
            </a:r>
            <a:r>
              <a:rPr lang="en-US" sz="2800" b="1" dirty="0">
                <a:effectLst/>
                <a:latin typeface="Calibri" panose="020F0502020204030204" pitchFamily="34" charset="0"/>
                <a:ea typeface="Calibri" panose="020F0502020204030204" pitchFamily="34" charset="0"/>
              </a:rPr>
              <a:t>Care sunt </a:t>
            </a:r>
            <a:r>
              <a:rPr lang="en-US" sz="2800" b="1" dirty="0" err="1">
                <a:effectLst/>
                <a:latin typeface="Calibri" panose="020F0502020204030204" pitchFamily="34" charset="0"/>
                <a:ea typeface="Calibri" panose="020F0502020204030204" pitchFamily="34" charset="0"/>
              </a:rPr>
              <a:t>audiențele</a:t>
            </a:r>
            <a:r>
              <a:rPr lang="en-US" sz="2800" b="1" dirty="0">
                <a:effectLst/>
                <a:latin typeface="Calibri" panose="020F0502020204030204" pitchFamily="34" charset="0"/>
                <a:ea typeface="Calibri" panose="020F0502020204030204" pitchFamily="34" charset="0"/>
              </a:rPr>
              <a:t> </a:t>
            </a:r>
            <a:r>
              <a:rPr lang="en-US" sz="2800" b="1" dirty="0" err="1">
                <a:effectLst/>
                <a:latin typeface="Calibri" panose="020F0502020204030204" pitchFamily="34" charset="0"/>
                <a:ea typeface="Calibri" panose="020F0502020204030204" pitchFamily="34" charset="0"/>
              </a:rPr>
              <a:t>țintă</a:t>
            </a:r>
            <a:r>
              <a:rPr lang="en-US" sz="2800" b="1" dirty="0">
                <a:effectLst/>
                <a:latin typeface="Calibri" panose="020F0502020204030204" pitchFamily="34" charset="0"/>
                <a:ea typeface="Calibri" panose="020F0502020204030204" pitchFamily="34" charset="0"/>
              </a:rPr>
              <a:t> ale </a:t>
            </a:r>
            <a:r>
              <a:rPr lang="en-US" sz="2800" b="1" dirty="0" err="1">
                <a:effectLst/>
                <a:latin typeface="Calibri" panose="020F0502020204030204" pitchFamily="34" charset="0"/>
                <a:ea typeface="Calibri" panose="020F0502020204030204" pitchFamily="34" charset="0"/>
              </a:rPr>
              <a:t>platformei</a:t>
            </a:r>
            <a:r>
              <a:rPr lang="en-US" sz="2800" b="1" dirty="0">
                <a:effectLst/>
                <a:latin typeface="Calibri" panose="020F0502020204030204" pitchFamily="34" charset="0"/>
                <a:ea typeface="Calibri" panose="020F0502020204030204" pitchFamily="34" charset="0"/>
              </a:rPr>
              <a:t>?</a:t>
            </a:r>
            <a:endParaRPr lang="en-GB" sz="2400" dirty="0">
              <a:effectLst/>
              <a:latin typeface="Times New Roman" panose="02020603050405020304" pitchFamily="18" charset="0"/>
              <a:ea typeface="Times New Roman" panose="02020603050405020304" pitchFamily="18" charset="0"/>
            </a:endParaRPr>
          </a:p>
          <a:p>
            <a:pPr algn="just"/>
            <a:r>
              <a:rPr lang="en-US" sz="2800" dirty="0" err="1">
                <a:effectLst/>
                <a:latin typeface="Calibri" panose="020F0502020204030204" pitchFamily="34" charset="0"/>
                <a:ea typeface="Calibri" panose="020F0502020204030204" pitchFamily="34" charset="0"/>
              </a:rPr>
              <a:t>Platformă</a:t>
            </a:r>
            <a:r>
              <a:rPr lang="en-US" sz="2800" dirty="0">
                <a:effectLst/>
                <a:latin typeface="Calibri" panose="020F0502020204030204" pitchFamily="34" charset="0"/>
                <a:ea typeface="Calibri" panose="020F0502020204030204" pitchFamily="34" charset="0"/>
              </a:rPr>
              <a:t> </a:t>
            </a:r>
            <a:r>
              <a:rPr lang="en-US" sz="2800" dirty="0" err="1">
                <a:effectLst/>
                <a:latin typeface="Calibri" panose="020F0502020204030204" pitchFamily="34" charset="0"/>
                <a:ea typeface="Calibri" panose="020F0502020204030204" pitchFamily="34" charset="0"/>
              </a:rPr>
              <a:t>generalizată</a:t>
            </a:r>
            <a:r>
              <a:rPr lang="en-US" sz="2800" dirty="0">
                <a:effectLst/>
                <a:latin typeface="Calibri" panose="020F0502020204030204" pitchFamily="34" charset="0"/>
                <a:ea typeface="Calibri" panose="020F0502020204030204" pitchFamily="34" charset="0"/>
              </a:rPr>
              <a:t> vs </a:t>
            </a:r>
            <a:r>
              <a:rPr lang="en-US" sz="2800" dirty="0" err="1">
                <a:effectLst/>
                <a:latin typeface="Calibri" panose="020F0502020204030204" pitchFamily="34" charset="0"/>
                <a:ea typeface="Calibri" panose="020F0502020204030204" pitchFamily="34" charset="0"/>
              </a:rPr>
              <a:t>platformă</a:t>
            </a:r>
            <a:r>
              <a:rPr lang="en-US" sz="2800" dirty="0">
                <a:effectLst/>
                <a:latin typeface="Calibri" panose="020F0502020204030204" pitchFamily="34" charset="0"/>
                <a:ea typeface="Calibri" panose="020F0502020204030204" pitchFamily="34" charset="0"/>
              </a:rPr>
              <a:t> </a:t>
            </a:r>
            <a:r>
              <a:rPr lang="en-US" sz="2800" dirty="0" err="1">
                <a:effectLst/>
                <a:latin typeface="Calibri" panose="020F0502020204030204" pitchFamily="34" charset="0"/>
                <a:ea typeface="Calibri" panose="020F0502020204030204" pitchFamily="34" charset="0"/>
              </a:rPr>
              <a:t>specializată</a:t>
            </a:r>
            <a:endParaRPr lang="en-GB" sz="2400" dirty="0">
              <a:effectLst/>
              <a:latin typeface="Times New Roman" panose="02020603050405020304" pitchFamily="18" charset="0"/>
              <a:ea typeface="Times New Roman" panose="02020603050405020304" pitchFamily="18" charset="0"/>
            </a:endParaRPr>
          </a:p>
        </p:txBody>
      </p:sp>
      <p:grpSp>
        <p:nvGrpSpPr>
          <p:cNvPr id="234" name="Google Shape;234;p14"/>
          <p:cNvGrpSpPr/>
          <p:nvPr/>
        </p:nvGrpSpPr>
        <p:grpSpPr>
          <a:xfrm>
            <a:off x="11071225" y="2654975"/>
            <a:ext cx="6911975" cy="2980927"/>
            <a:chOff x="12611100" y="4745076"/>
            <a:chExt cx="4914900" cy="2980927"/>
          </a:xfrm>
        </p:grpSpPr>
        <p:sp>
          <p:nvSpPr>
            <p:cNvPr id="235" name="Google Shape;235;p14"/>
            <p:cNvSpPr txBox="1"/>
            <p:nvPr/>
          </p:nvSpPr>
          <p:spPr>
            <a:xfrm>
              <a:off x="12611100" y="4745076"/>
              <a:ext cx="3895183" cy="461624"/>
            </a:xfrm>
            <a:prstGeom prst="rect">
              <a:avLst/>
            </a:prstGeom>
            <a:solidFill>
              <a:srgbClr val="AC7BDC"/>
            </a:solidFill>
            <a:ln w="9525" cap="flat" cmpd="sng">
              <a:solidFill>
                <a:srgbClr val="AC7BDC"/>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ro-RO" sz="2400" b="1" dirty="0">
                  <a:solidFill>
                    <a:schemeClr val="lt1"/>
                  </a:solidFill>
                  <a:latin typeface="Calibri"/>
                  <a:ea typeface="Calibri"/>
                  <a:cs typeface="Calibri"/>
                  <a:sym typeface="Calibri"/>
                </a:rPr>
                <a:t>O </a:t>
              </a:r>
              <a:r>
                <a:rPr lang="en-US" sz="2400" b="1" dirty="0">
                  <a:solidFill>
                    <a:schemeClr val="lt1"/>
                  </a:solidFill>
                  <a:latin typeface="Calibri"/>
                  <a:ea typeface="Calibri"/>
                  <a:cs typeface="Calibri"/>
                  <a:sym typeface="Calibri"/>
                </a:rPr>
                <a:t>platform</a:t>
              </a:r>
              <a:r>
                <a:rPr lang="ro-RO" sz="2400" b="1" dirty="0">
                  <a:solidFill>
                    <a:schemeClr val="lt1"/>
                  </a:solidFill>
                  <a:latin typeface="Calibri"/>
                  <a:ea typeface="Calibri"/>
                  <a:cs typeface="Calibri"/>
                  <a:sym typeface="Calibri"/>
                </a:rPr>
                <a:t>ă specializată</a:t>
              </a:r>
              <a:r>
                <a:rPr lang="en-US" sz="2400" b="1" dirty="0">
                  <a:solidFill>
                    <a:schemeClr val="lt1"/>
                  </a:solidFill>
                  <a:latin typeface="Calibri"/>
                  <a:ea typeface="Calibri"/>
                  <a:cs typeface="Calibri"/>
                  <a:sym typeface="Calibri"/>
                </a:rPr>
                <a:t> </a:t>
              </a:r>
              <a:r>
                <a:rPr lang="ro-RO" sz="2400" b="1" dirty="0">
                  <a:solidFill>
                    <a:schemeClr val="lt1"/>
                  </a:solidFill>
                  <a:latin typeface="Calibri"/>
                  <a:ea typeface="Calibri"/>
                  <a:cs typeface="Calibri"/>
                  <a:sym typeface="Calibri"/>
                </a:rPr>
                <a:t>pentru femei</a:t>
              </a:r>
              <a:endParaRPr sz="2400" b="1" dirty="0">
                <a:solidFill>
                  <a:schemeClr val="lt1"/>
                </a:solidFill>
                <a:latin typeface="Calibri"/>
                <a:ea typeface="Calibri"/>
                <a:cs typeface="Calibri"/>
                <a:sym typeface="Calibri"/>
              </a:endParaRPr>
            </a:p>
          </p:txBody>
        </p:sp>
        <p:sp>
          <p:nvSpPr>
            <p:cNvPr id="236" name="Google Shape;236;p14"/>
            <p:cNvSpPr/>
            <p:nvPr/>
          </p:nvSpPr>
          <p:spPr>
            <a:xfrm>
              <a:off x="12611100" y="5202276"/>
              <a:ext cx="4914900" cy="2523727"/>
            </a:xfrm>
            <a:prstGeom prst="rect">
              <a:avLst/>
            </a:prstGeom>
            <a:noFill/>
            <a:ln w="9525" cap="flat" cmpd="sng">
              <a:solidFill>
                <a:srgbClr val="AC7BDC"/>
              </a:solidFill>
              <a:prstDash val="solid"/>
              <a:round/>
              <a:headEnd type="none" w="sm" len="sm"/>
              <a:tailEnd type="none" w="sm" len="sm"/>
            </a:ln>
          </p:spPr>
          <p:txBody>
            <a:bodyPr spcFirstLastPara="1" wrap="square" lIns="91425" tIns="45700" rIns="91425" bIns="45700" anchor="t" anchorCtr="0">
              <a:spAutoFit/>
            </a:bodyPr>
            <a:lstStyle/>
            <a:p>
              <a:pPr algn="just"/>
              <a:r>
                <a:rPr lang="en-US" sz="2400" b="1" dirty="0" err="1">
                  <a:effectLst/>
                  <a:latin typeface="Calibri" panose="020F0502020204030204" pitchFamily="34" charset="0"/>
                  <a:ea typeface="Calibri" panose="020F0502020204030204" pitchFamily="34" charset="0"/>
                </a:rPr>
                <a:t>IFundWomen</a:t>
              </a:r>
              <a:r>
                <a:rPr lang="ro-RO" sz="2400" b="1" dirty="0">
                  <a:effectLst/>
                  <a:latin typeface="Calibri" panose="020F0502020204030204" pitchFamily="34" charset="0"/>
                  <a:ea typeface="Calibri" panose="020F0502020204030204" pitchFamily="34" charset="0"/>
                </a:rPr>
                <a:t> </a:t>
              </a:r>
              <a:r>
                <a:rPr lang="en-US" sz="2400" dirty="0" err="1">
                  <a:effectLst/>
                  <a:latin typeface="Calibri" panose="020F0502020204030204" pitchFamily="34" charset="0"/>
                  <a:ea typeface="Calibri" panose="020F0502020204030204" pitchFamily="34" charset="0"/>
                </a:rPr>
                <a:t>este</a:t>
              </a:r>
              <a:r>
                <a:rPr lang="en-US" sz="2400" dirty="0">
                  <a:effectLst/>
                  <a:latin typeface="Calibri" panose="020F0502020204030204" pitchFamily="34" charset="0"/>
                  <a:ea typeface="Calibri" panose="020F0502020204030204" pitchFamily="34" charset="0"/>
                </a:rPr>
                <a:t> </a:t>
              </a:r>
              <a:r>
                <a:rPr lang="en-US" sz="2400" dirty="0" err="1">
                  <a:effectLst/>
                  <a:latin typeface="Calibri" panose="020F0502020204030204" pitchFamily="34" charset="0"/>
                  <a:ea typeface="Calibri" panose="020F0502020204030204" pitchFamily="34" charset="0"/>
                </a:rPr>
                <a:t>recunoscută</a:t>
              </a:r>
              <a:r>
                <a:rPr lang="en-US" sz="2400" dirty="0">
                  <a:effectLst/>
                  <a:latin typeface="Calibri" panose="020F0502020204030204" pitchFamily="34" charset="0"/>
                  <a:ea typeface="Calibri" panose="020F0502020204030204" pitchFamily="34" charset="0"/>
                </a:rPr>
                <a:t> pe </a:t>
              </a:r>
              <a:r>
                <a:rPr lang="en-US" sz="2400" dirty="0" err="1">
                  <a:effectLst/>
                  <a:latin typeface="Calibri" panose="020F0502020204030204" pitchFamily="34" charset="0"/>
                  <a:ea typeface="Calibri" panose="020F0502020204030204" pitchFamily="34" charset="0"/>
                </a:rPr>
                <a:t>scară</a:t>
              </a:r>
              <a:r>
                <a:rPr lang="en-US" sz="2400" dirty="0">
                  <a:effectLst/>
                  <a:latin typeface="Calibri" panose="020F0502020204030204" pitchFamily="34" charset="0"/>
                  <a:ea typeface="Calibri" panose="020F0502020204030204" pitchFamily="34" charset="0"/>
                </a:rPr>
                <a:t> </a:t>
              </a:r>
              <a:r>
                <a:rPr lang="en-US" sz="2400" dirty="0" err="1">
                  <a:effectLst/>
                  <a:latin typeface="Calibri" panose="020F0502020204030204" pitchFamily="34" charset="0"/>
                  <a:ea typeface="Calibri" panose="020F0502020204030204" pitchFamily="34" charset="0"/>
                </a:rPr>
                <a:t>largă</a:t>
              </a:r>
              <a:r>
                <a:rPr lang="en-US" sz="2400" dirty="0">
                  <a:effectLst/>
                  <a:latin typeface="Calibri" panose="020F0502020204030204" pitchFamily="34" charset="0"/>
                  <a:ea typeface="Calibri" panose="020F0502020204030204" pitchFamily="34" charset="0"/>
                </a:rPr>
                <a:t> ca </a:t>
              </a:r>
              <a:r>
                <a:rPr lang="en-US" sz="2400" dirty="0" err="1">
                  <a:effectLst/>
                  <a:latin typeface="Calibri" panose="020F0502020204030204" pitchFamily="34" charset="0"/>
                  <a:ea typeface="Calibri" panose="020F0502020204030204" pitchFamily="34" charset="0"/>
                </a:rPr>
                <a:t>lider</a:t>
              </a:r>
              <a:r>
                <a:rPr lang="en-US" sz="2400" dirty="0">
                  <a:effectLst/>
                  <a:latin typeface="Calibri" panose="020F0502020204030204" pitchFamily="34" charset="0"/>
                  <a:ea typeface="Calibri" panose="020F0502020204030204" pitchFamily="34" charset="0"/>
                </a:rPr>
                <a:t> </a:t>
              </a:r>
              <a:r>
                <a:rPr lang="en-US" sz="2400" dirty="0" err="1">
                  <a:effectLst/>
                  <a:latin typeface="Calibri" panose="020F0502020204030204" pitchFamily="34" charset="0"/>
                  <a:ea typeface="Calibri" panose="020F0502020204030204" pitchFamily="34" charset="0"/>
                </a:rPr>
                <a:t>în</a:t>
              </a:r>
              <a:r>
                <a:rPr lang="en-US" sz="2400" dirty="0">
                  <a:effectLst/>
                  <a:latin typeface="Calibri" panose="020F0502020204030204" pitchFamily="34" charset="0"/>
                  <a:ea typeface="Calibri" panose="020F0502020204030204" pitchFamily="34" charset="0"/>
                </a:rPr>
                <a:t> </a:t>
              </a:r>
              <a:r>
                <a:rPr lang="en-US" sz="2400" dirty="0" err="1">
                  <a:effectLst/>
                  <a:latin typeface="Calibri" panose="020F0502020204030204" pitchFamily="34" charset="0"/>
                  <a:ea typeface="Calibri" panose="020F0502020204030204" pitchFamily="34" charset="0"/>
                </a:rPr>
                <a:t>industria</a:t>
              </a:r>
              <a:r>
                <a:rPr lang="en-US" sz="2400" dirty="0">
                  <a:effectLst/>
                  <a:latin typeface="Calibri" panose="020F0502020204030204" pitchFamily="34" charset="0"/>
                  <a:ea typeface="Calibri" panose="020F0502020204030204" pitchFamily="34" charset="0"/>
                </a:rPr>
                <a:t> de </a:t>
              </a:r>
              <a:r>
                <a:rPr lang="en-US" sz="2400" dirty="0" err="1">
                  <a:effectLst/>
                  <a:latin typeface="Calibri" panose="020F0502020204030204" pitchFamily="34" charset="0"/>
                  <a:ea typeface="Calibri" panose="020F0502020204030204" pitchFamily="34" charset="0"/>
                </a:rPr>
                <a:t>externalizare</a:t>
              </a:r>
              <a:r>
                <a:rPr lang="en-US" sz="2400" dirty="0">
                  <a:effectLst/>
                  <a:latin typeface="Calibri" panose="020F0502020204030204" pitchFamily="34" charset="0"/>
                  <a:ea typeface="Calibri" panose="020F0502020204030204" pitchFamily="34" charset="0"/>
                </a:rPr>
                <a:t> a </a:t>
              </a:r>
              <a:r>
                <a:rPr lang="en-US" sz="2400" dirty="0" err="1">
                  <a:effectLst/>
                  <a:latin typeface="Calibri" panose="020F0502020204030204" pitchFamily="34" charset="0"/>
                  <a:ea typeface="Calibri" panose="020F0502020204030204" pitchFamily="34" charset="0"/>
                </a:rPr>
                <a:t>finantarii</a:t>
              </a:r>
              <a:r>
                <a:rPr lang="en-US" sz="2400" dirty="0">
                  <a:effectLst/>
                  <a:latin typeface="Calibri" panose="020F0502020204030204" pitchFamily="34" charset="0"/>
                  <a:ea typeface="Calibri" panose="020F0502020204030204" pitchFamily="34" charset="0"/>
                </a:rPr>
                <a:t> </a:t>
              </a:r>
              <a:r>
                <a:rPr lang="en-US" sz="2400" dirty="0" err="1">
                  <a:effectLst/>
                  <a:latin typeface="Calibri" panose="020F0502020204030204" pitchFamily="34" charset="0"/>
                  <a:ea typeface="Calibri" panose="020F0502020204030204" pitchFamily="34" charset="0"/>
                </a:rPr>
                <a:t>pentru</a:t>
              </a:r>
              <a:r>
                <a:rPr lang="en-US" sz="2400" dirty="0">
                  <a:effectLst/>
                  <a:latin typeface="Calibri" panose="020F0502020204030204" pitchFamily="34" charset="0"/>
                  <a:ea typeface="Calibri" panose="020F0502020204030204" pitchFamily="34" charset="0"/>
                </a:rPr>
                <a:t> </a:t>
              </a:r>
              <a:r>
                <a:rPr lang="en-US" sz="2400" dirty="0" err="1">
                  <a:effectLst/>
                  <a:latin typeface="Calibri" panose="020F0502020204030204" pitchFamily="34" charset="0"/>
                  <a:ea typeface="Calibri" panose="020F0502020204030204" pitchFamily="34" charset="0"/>
                </a:rPr>
                <a:t>fondatorii</a:t>
              </a:r>
              <a:r>
                <a:rPr lang="en-US" sz="2400" dirty="0">
                  <a:effectLst/>
                  <a:latin typeface="Calibri" panose="020F0502020204030204" pitchFamily="34" charset="0"/>
                  <a:ea typeface="Calibri" panose="020F0502020204030204" pitchFamily="34" charset="0"/>
                </a:rPr>
                <a:t> </a:t>
              </a:r>
              <a:r>
                <a:rPr lang="en-US" sz="2400" dirty="0" err="1">
                  <a:effectLst/>
                  <a:latin typeface="Calibri" panose="020F0502020204030204" pitchFamily="34" charset="0"/>
                  <a:ea typeface="Calibri" panose="020F0502020204030204" pitchFamily="34" charset="0"/>
                </a:rPr>
                <a:t>și</a:t>
              </a:r>
              <a:r>
                <a:rPr lang="en-US" sz="2400" dirty="0">
                  <a:effectLst/>
                  <a:latin typeface="Calibri" panose="020F0502020204030204" pitchFamily="34" charset="0"/>
                  <a:ea typeface="Calibri" panose="020F0502020204030204" pitchFamily="34" charset="0"/>
                </a:rPr>
                <a:t> </a:t>
              </a:r>
              <a:r>
                <a:rPr lang="en-US" sz="2400" dirty="0" err="1">
                  <a:effectLst/>
                  <a:latin typeface="Calibri" panose="020F0502020204030204" pitchFamily="34" charset="0"/>
                  <a:ea typeface="Calibri" panose="020F0502020204030204" pitchFamily="34" charset="0"/>
                </a:rPr>
                <a:t>creatorii</a:t>
              </a:r>
              <a:r>
                <a:rPr lang="en-US" sz="2400" dirty="0">
                  <a:effectLst/>
                  <a:latin typeface="Calibri" panose="020F0502020204030204" pitchFamily="34" charset="0"/>
                  <a:ea typeface="Calibri" panose="020F0502020204030204" pitchFamily="34" charset="0"/>
                </a:rPr>
                <a:t> de sex </a:t>
              </a:r>
              <a:r>
                <a:rPr lang="en-US" sz="2400" dirty="0" err="1">
                  <a:effectLst/>
                  <a:latin typeface="Calibri" panose="020F0502020204030204" pitchFamily="34" charset="0"/>
                  <a:ea typeface="Calibri" panose="020F0502020204030204" pitchFamily="34" charset="0"/>
                </a:rPr>
                <a:t>feminin</a:t>
              </a:r>
              <a:r>
                <a:rPr lang="en-US" sz="2400" dirty="0">
                  <a:effectLst/>
                  <a:latin typeface="Calibri" panose="020F0502020204030204" pitchFamily="34" charset="0"/>
                  <a:ea typeface="Calibri" panose="020F0502020204030204" pitchFamily="34" charset="0"/>
                </a:rPr>
                <a:t>. De </a:t>
              </a:r>
              <a:r>
                <a:rPr lang="en-US" sz="2400" dirty="0" err="1">
                  <a:effectLst/>
                  <a:latin typeface="Calibri" panose="020F0502020204030204" pitchFamily="34" charset="0"/>
                  <a:ea typeface="Calibri" panose="020F0502020204030204" pitchFamily="34" charset="0"/>
                </a:rPr>
                <a:t>asemenea</a:t>
              </a:r>
              <a:r>
                <a:rPr lang="en-US" sz="2400" dirty="0">
                  <a:effectLst/>
                  <a:latin typeface="Calibri" panose="020F0502020204030204" pitchFamily="34" charset="0"/>
                  <a:ea typeface="Calibri" panose="020F0502020204030204" pitchFamily="34" charset="0"/>
                </a:rPr>
                <a:t>, </a:t>
              </a:r>
              <a:r>
                <a:rPr lang="en-US" sz="2400" dirty="0" err="1">
                  <a:effectLst/>
                  <a:latin typeface="Calibri" panose="020F0502020204030204" pitchFamily="34" charset="0"/>
                  <a:ea typeface="Calibri" panose="020F0502020204030204" pitchFamily="34" charset="0"/>
                </a:rPr>
                <a:t>oferă</a:t>
              </a:r>
              <a:r>
                <a:rPr lang="en-US" sz="2400" dirty="0">
                  <a:effectLst/>
                  <a:latin typeface="Calibri" panose="020F0502020204030204" pitchFamily="34" charset="0"/>
                  <a:ea typeface="Calibri" panose="020F0502020204030204" pitchFamily="34" charset="0"/>
                </a:rPr>
                <a:t> </a:t>
              </a:r>
              <a:r>
                <a:rPr lang="en-US" sz="2400" dirty="0" err="1">
                  <a:effectLst/>
                  <a:latin typeface="Calibri" panose="020F0502020204030204" pitchFamily="34" charset="0"/>
                  <a:ea typeface="Calibri" panose="020F0502020204030204" pitchFamily="34" charset="0"/>
                </a:rPr>
                <a:t>membrilor</a:t>
              </a:r>
              <a:r>
                <a:rPr lang="en-US" sz="2400" dirty="0">
                  <a:effectLst/>
                  <a:latin typeface="Calibri" panose="020F0502020204030204" pitchFamily="34" charset="0"/>
                  <a:ea typeface="Calibri" panose="020F0502020204030204" pitchFamily="34" charset="0"/>
                </a:rPr>
                <a:t> </a:t>
              </a:r>
              <a:r>
                <a:rPr lang="en-US" sz="2400" dirty="0" err="1">
                  <a:effectLst/>
                  <a:latin typeface="Calibri" panose="020F0502020204030204" pitchFamily="34" charset="0"/>
                  <a:ea typeface="Calibri" panose="020F0502020204030204" pitchFamily="34" charset="0"/>
                </a:rPr>
                <a:t>săi</a:t>
              </a:r>
              <a:r>
                <a:rPr lang="en-US" sz="2400" dirty="0">
                  <a:effectLst/>
                  <a:latin typeface="Calibri" panose="020F0502020204030204" pitchFamily="34" charset="0"/>
                  <a:ea typeface="Calibri" panose="020F0502020204030204" pitchFamily="34" charset="0"/>
                </a:rPr>
                <a:t> un curs online </a:t>
              </a:r>
              <a:r>
                <a:rPr lang="en-US" sz="2400" dirty="0" err="1">
                  <a:effectLst/>
                  <a:latin typeface="Calibri" panose="020F0502020204030204" pitchFamily="34" charset="0"/>
                  <a:ea typeface="Calibri" panose="020F0502020204030204" pitchFamily="34" charset="0"/>
                </a:rPr>
                <a:t>despre</a:t>
              </a:r>
              <a:r>
                <a:rPr lang="en-US" sz="2400" dirty="0">
                  <a:effectLst/>
                  <a:latin typeface="Calibri" panose="020F0502020204030204" pitchFamily="34" charset="0"/>
                  <a:ea typeface="Calibri" panose="020F0502020204030204" pitchFamily="34" charset="0"/>
                </a:rPr>
                <a:t> </a:t>
              </a:r>
              <a:r>
                <a:rPr lang="en-US" sz="2400" dirty="0" err="1">
                  <a:effectLst/>
                  <a:latin typeface="Calibri" panose="020F0502020204030204" pitchFamily="34" charset="0"/>
                  <a:ea typeface="Calibri" panose="020F0502020204030204" pitchFamily="34" charset="0"/>
                </a:rPr>
                <a:t>modul</a:t>
              </a:r>
              <a:r>
                <a:rPr lang="en-US" sz="2400" dirty="0">
                  <a:effectLst/>
                  <a:latin typeface="Calibri" panose="020F0502020204030204" pitchFamily="34" charset="0"/>
                  <a:ea typeface="Calibri" panose="020F0502020204030204" pitchFamily="34" charset="0"/>
                </a:rPr>
                <a:t> de </a:t>
              </a:r>
              <a:r>
                <a:rPr lang="en-US" sz="2400" dirty="0" err="1">
                  <a:effectLst/>
                  <a:latin typeface="Calibri" panose="020F0502020204030204" pitchFamily="34" charset="0"/>
                  <a:ea typeface="Calibri" panose="020F0502020204030204" pitchFamily="34" charset="0"/>
                </a:rPr>
                <a:t>externalizare</a:t>
              </a:r>
              <a:r>
                <a:rPr lang="en-US" sz="2400" dirty="0">
                  <a:effectLst/>
                  <a:latin typeface="Calibri" panose="020F0502020204030204" pitchFamily="34" charset="0"/>
                  <a:ea typeface="Calibri" panose="020F0502020204030204" pitchFamily="34" charset="0"/>
                </a:rPr>
                <a:t> a </a:t>
              </a:r>
              <a:r>
                <a:rPr lang="en-US" sz="2400" dirty="0" err="1">
                  <a:effectLst/>
                  <a:latin typeface="Calibri" panose="020F0502020204030204" pitchFamily="34" charset="0"/>
                  <a:ea typeface="Calibri" panose="020F0502020204030204" pitchFamily="34" charset="0"/>
                </a:rPr>
                <a:t>finantarii</a:t>
              </a:r>
              <a:r>
                <a:rPr lang="en-US" sz="2400" dirty="0">
                  <a:effectLst/>
                  <a:latin typeface="Calibri" panose="020F0502020204030204" pitchFamily="34" charset="0"/>
                  <a:ea typeface="Calibri" panose="020F0502020204030204" pitchFamily="34" charset="0"/>
                </a:rPr>
                <a:t>.</a:t>
              </a:r>
              <a:endParaRPr lang="en-GB" sz="2000" dirty="0">
                <a:effectLst/>
                <a:latin typeface="Times New Roman" panose="02020603050405020304" pitchFamily="18" charset="0"/>
                <a:ea typeface="Times New Roman" panose="02020603050405020304" pitchFamily="18" charset="0"/>
              </a:endParaRPr>
            </a:p>
            <a:p>
              <a:pPr marL="0" marR="0" lvl="0" indent="0" algn="just" rtl="0">
                <a:spcBef>
                  <a:spcPts val="0"/>
                </a:spcBef>
                <a:spcAft>
                  <a:spcPts val="0"/>
                </a:spcAft>
                <a:buNone/>
              </a:pPr>
              <a:endParaRPr sz="2000" dirty="0">
                <a:solidFill>
                  <a:srgbClr val="000000"/>
                </a:solidFill>
                <a:latin typeface="Calibri"/>
                <a:ea typeface="Calibri"/>
                <a:cs typeface="Calibri"/>
                <a:sym typeface="Calibri"/>
              </a:endParaRPr>
            </a:p>
            <a:p>
              <a:pPr marL="0" marR="0" lvl="0" indent="0" algn="just" rtl="0">
                <a:spcBef>
                  <a:spcPts val="0"/>
                </a:spcBef>
                <a:spcAft>
                  <a:spcPts val="0"/>
                </a:spcAft>
                <a:buNone/>
              </a:pPr>
              <a:r>
                <a:rPr lang="en-US" sz="1800" dirty="0">
                  <a:solidFill>
                    <a:srgbClr val="000000"/>
                  </a:solidFill>
                  <a:latin typeface="Calibri"/>
                  <a:ea typeface="Calibri"/>
                  <a:cs typeface="Calibri"/>
                  <a:sym typeface="Calibri"/>
                </a:rPr>
                <a:t>Source: </a:t>
              </a:r>
              <a:r>
                <a:rPr lang="en-US" sz="1800" dirty="0" err="1">
                  <a:solidFill>
                    <a:srgbClr val="000000"/>
                  </a:solidFill>
                  <a:latin typeface="Calibri"/>
                  <a:ea typeface="Calibri"/>
                  <a:cs typeface="Calibri"/>
                  <a:sym typeface="Calibri"/>
                </a:rPr>
                <a:t>IFundWomen</a:t>
              </a:r>
              <a:r>
                <a:rPr lang="en-US" sz="1800" dirty="0">
                  <a:solidFill>
                    <a:srgbClr val="000000"/>
                  </a:solidFill>
                  <a:latin typeface="Calibri"/>
                  <a:ea typeface="Calibri"/>
                  <a:cs typeface="Calibri"/>
                  <a:sym typeface="Calibri"/>
                </a:rPr>
                <a:t> website </a:t>
              </a:r>
              <a:endParaRPr dirty="0"/>
            </a:p>
          </p:txBody>
        </p:sp>
      </p:grpSp>
      <p:pic>
        <p:nvPicPr>
          <p:cNvPr id="237" name="Google Shape;237;p14"/>
          <p:cNvPicPr preferRelativeResize="0"/>
          <p:nvPr/>
        </p:nvPicPr>
        <p:blipFill rotWithShape="1">
          <a:blip r:embed="rId3">
            <a:alphaModFix/>
          </a:blip>
          <a:srcRect/>
          <a:stretch/>
        </p:blipFill>
        <p:spPr>
          <a:xfrm>
            <a:off x="11071225" y="5635902"/>
            <a:ext cx="6924675" cy="3222348"/>
          </a:xfrm>
          <a:prstGeom prst="rect">
            <a:avLst/>
          </a:prstGeom>
          <a:noFill/>
          <a:ln>
            <a:noFill/>
          </a:ln>
        </p:spPr>
      </p:pic>
      <p:sp>
        <p:nvSpPr>
          <p:cNvPr id="238" name="Google Shape;238;p14"/>
          <p:cNvSpPr/>
          <p:nvPr/>
        </p:nvSpPr>
        <p:spPr>
          <a:xfrm>
            <a:off x="1447800" y="6807994"/>
            <a:ext cx="9144000" cy="1384954"/>
          </a:xfrm>
          <a:prstGeom prst="rect">
            <a:avLst/>
          </a:prstGeom>
          <a:noFill/>
          <a:ln>
            <a:noFill/>
          </a:ln>
        </p:spPr>
        <p:txBody>
          <a:bodyPr spcFirstLastPara="1" wrap="square" lIns="91425" tIns="45700" rIns="91425" bIns="45700" anchor="t" anchorCtr="0">
            <a:spAutoFit/>
          </a:bodyPr>
          <a:lstStyle/>
          <a:p>
            <a:pPr algn="just"/>
            <a:r>
              <a:rPr lang="en-US" sz="2800" dirty="0">
                <a:effectLst/>
                <a:latin typeface="Calibri" panose="020F0502020204030204" pitchFamily="34" charset="0"/>
                <a:ea typeface="Calibri" panose="020F0502020204030204" pitchFamily="34" charset="0"/>
              </a:rPr>
              <a:t>4.</a:t>
            </a:r>
            <a:r>
              <a:rPr lang="en-US" sz="2800" b="1" dirty="0">
                <a:effectLst/>
                <a:latin typeface="Calibri" panose="020F0502020204030204" pitchFamily="34" charset="0"/>
                <a:ea typeface="Calibri" panose="020F0502020204030204" pitchFamily="34" charset="0"/>
              </a:rPr>
              <a:t> </a:t>
            </a:r>
            <a:r>
              <a:rPr lang="en-US" sz="2800" b="1" dirty="0" err="1">
                <a:effectLst/>
                <a:latin typeface="Calibri" panose="020F0502020204030204" pitchFamily="34" charset="0"/>
                <a:ea typeface="Calibri" panose="020F0502020204030204" pitchFamily="34" charset="0"/>
              </a:rPr>
              <a:t>Cât</a:t>
            </a:r>
            <a:r>
              <a:rPr lang="en-US" sz="2800" b="1" dirty="0">
                <a:effectLst/>
                <a:latin typeface="Calibri" panose="020F0502020204030204" pitchFamily="34" charset="0"/>
                <a:ea typeface="Calibri" panose="020F0502020204030204" pitchFamily="34" charset="0"/>
              </a:rPr>
              <a:t> </a:t>
            </a:r>
            <a:r>
              <a:rPr lang="en-US" sz="2800" b="1" dirty="0" err="1">
                <a:effectLst/>
                <a:latin typeface="Calibri" panose="020F0502020204030204" pitchFamily="34" charset="0"/>
                <a:ea typeface="Calibri" panose="020F0502020204030204" pitchFamily="34" charset="0"/>
              </a:rPr>
              <a:t>va</a:t>
            </a:r>
            <a:r>
              <a:rPr lang="en-US" sz="2800" b="1" dirty="0">
                <a:effectLst/>
                <a:latin typeface="Calibri" panose="020F0502020204030204" pitchFamily="34" charset="0"/>
                <a:ea typeface="Calibri" panose="020F0502020204030204" pitchFamily="34" charset="0"/>
              </a:rPr>
              <a:t> costa?</a:t>
            </a:r>
            <a:endParaRPr lang="en-GB" sz="2400" dirty="0">
              <a:effectLst/>
              <a:latin typeface="Times New Roman" panose="02020603050405020304" pitchFamily="18" charset="0"/>
              <a:ea typeface="Times New Roman" panose="02020603050405020304" pitchFamily="18" charset="0"/>
            </a:endParaRPr>
          </a:p>
          <a:p>
            <a:pPr algn="just"/>
            <a:r>
              <a:rPr lang="en-US" sz="2800" dirty="0" err="1">
                <a:effectLst/>
                <a:latin typeface="Calibri" panose="020F0502020204030204" pitchFamily="34" charset="0"/>
                <a:ea typeface="Calibri" panose="020F0502020204030204" pitchFamily="34" charset="0"/>
              </a:rPr>
              <a:t>Căutați</a:t>
            </a:r>
            <a:r>
              <a:rPr lang="en-US" sz="2800" dirty="0">
                <a:effectLst/>
                <a:latin typeface="Calibri" panose="020F0502020204030204" pitchFamily="34" charset="0"/>
                <a:ea typeface="Calibri" panose="020F0502020204030204" pitchFamily="34" charset="0"/>
              </a:rPr>
              <a:t> </a:t>
            </a:r>
            <a:r>
              <a:rPr lang="en-US" sz="2800" dirty="0" err="1">
                <a:effectLst/>
                <a:latin typeface="Calibri" panose="020F0502020204030204" pitchFamily="34" charset="0"/>
                <a:ea typeface="Calibri" panose="020F0502020204030204" pitchFamily="34" charset="0"/>
              </a:rPr>
              <a:t>taxele</a:t>
            </a:r>
            <a:r>
              <a:rPr lang="en-US" sz="2800" dirty="0">
                <a:effectLst/>
                <a:latin typeface="Calibri" panose="020F0502020204030204" pitchFamily="34" charset="0"/>
                <a:ea typeface="Calibri" panose="020F0502020204030204" pitchFamily="34" charset="0"/>
              </a:rPr>
              <a:t> </a:t>
            </a:r>
            <a:r>
              <a:rPr lang="en-US" sz="2800" dirty="0" err="1">
                <a:effectLst/>
                <a:latin typeface="Calibri" panose="020F0502020204030204" pitchFamily="34" charset="0"/>
                <a:ea typeface="Calibri" panose="020F0502020204030204" pitchFamily="34" charset="0"/>
              </a:rPr>
              <a:t>exacte</a:t>
            </a:r>
            <a:r>
              <a:rPr lang="en-US" sz="2800" dirty="0">
                <a:effectLst/>
                <a:latin typeface="Calibri" panose="020F0502020204030204" pitchFamily="34" charset="0"/>
                <a:ea typeface="Calibri" panose="020F0502020204030204" pitchFamily="34" charset="0"/>
              </a:rPr>
              <a:t> ale </a:t>
            </a:r>
            <a:r>
              <a:rPr lang="en-US" sz="2800" dirty="0" err="1">
                <a:effectLst/>
                <a:latin typeface="Calibri" panose="020F0502020204030204" pitchFamily="34" charset="0"/>
                <a:ea typeface="Calibri" panose="020F0502020204030204" pitchFamily="34" charset="0"/>
              </a:rPr>
              <a:t>platformei</a:t>
            </a:r>
            <a:r>
              <a:rPr lang="en-US" sz="2800" dirty="0">
                <a:effectLst/>
                <a:latin typeface="Calibri" panose="020F0502020204030204" pitchFamily="34" charset="0"/>
                <a:ea typeface="Calibri" panose="020F0502020204030204" pitchFamily="34" charset="0"/>
              </a:rPr>
              <a:t>, </a:t>
            </a:r>
            <a:r>
              <a:rPr lang="en-US" sz="2800" dirty="0" err="1">
                <a:effectLst/>
                <a:latin typeface="Calibri" panose="020F0502020204030204" pitchFamily="34" charset="0"/>
                <a:ea typeface="Calibri" panose="020F0502020204030204" pitchFamily="34" charset="0"/>
              </a:rPr>
              <a:t>luând</a:t>
            </a:r>
            <a:r>
              <a:rPr lang="en-US" sz="2800" dirty="0">
                <a:effectLst/>
                <a:latin typeface="Calibri" panose="020F0502020204030204" pitchFamily="34" charset="0"/>
                <a:ea typeface="Calibri" panose="020F0502020204030204" pitchFamily="34" charset="0"/>
              </a:rPr>
              <a:t> </a:t>
            </a:r>
            <a:r>
              <a:rPr lang="en-US" sz="2800" dirty="0" err="1">
                <a:effectLst/>
                <a:latin typeface="Calibri" panose="020F0502020204030204" pitchFamily="34" charset="0"/>
                <a:ea typeface="Calibri" panose="020F0502020204030204" pitchFamily="34" charset="0"/>
              </a:rPr>
              <a:t>în</a:t>
            </a:r>
            <a:r>
              <a:rPr lang="en-US" sz="2800" dirty="0">
                <a:effectLst/>
                <a:latin typeface="Calibri" panose="020F0502020204030204" pitchFamily="34" charset="0"/>
                <a:ea typeface="Calibri" panose="020F0502020204030204" pitchFamily="34" charset="0"/>
              </a:rPr>
              <a:t> </a:t>
            </a:r>
            <a:r>
              <a:rPr lang="en-US" sz="2800" dirty="0" err="1">
                <a:effectLst/>
                <a:latin typeface="Calibri" panose="020F0502020204030204" pitchFamily="34" charset="0"/>
                <a:ea typeface="Calibri" panose="020F0502020204030204" pitchFamily="34" charset="0"/>
              </a:rPr>
              <a:t>considerare</a:t>
            </a:r>
            <a:r>
              <a:rPr lang="en-US" sz="2800" dirty="0">
                <a:effectLst/>
                <a:latin typeface="Calibri" panose="020F0502020204030204" pitchFamily="34" charset="0"/>
                <a:ea typeface="Calibri" panose="020F0502020204030204" pitchFamily="34" charset="0"/>
              </a:rPr>
              <a:t> </a:t>
            </a:r>
            <a:r>
              <a:rPr lang="en-US" sz="2800" dirty="0" err="1">
                <a:effectLst/>
                <a:latin typeface="Calibri" panose="020F0502020204030204" pitchFamily="34" charset="0"/>
                <a:ea typeface="Calibri" panose="020F0502020204030204" pitchFamily="34" charset="0"/>
              </a:rPr>
              <a:t>și</a:t>
            </a:r>
            <a:r>
              <a:rPr lang="en-US" sz="2800" dirty="0">
                <a:effectLst/>
                <a:latin typeface="Calibri" panose="020F0502020204030204" pitchFamily="34" charset="0"/>
                <a:ea typeface="Calibri" panose="020F0502020204030204" pitchFamily="34" charset="0"/>
              </a:rPr>
              <a:t> </a:t>
            </a:r>
            <a:r>
              <a:rPr lang="en-US" sz="2800" dirty="0" err="1">
                <a:effectLst/>
                <a:latin typeface="Calibri" panose="020F0502020204030204" pitchFamily="34" charset="0"/>
                <a:ea typeface="Calibri" panose="020F0502020204030204" pitchFamily="34" charset="0"/>
              </a:rPr>
              <a:t>taxele</a:t>
            </a:r>
            <a:r>
              <a:rPr lang="en-US" sz="2800" dirty="0">
                <a:effectLst/>
                <a:latin typeface="Calibri" panose="020F0502020204030204" pitchFamily="34" charset="0"/>
                <a:ea typeface="Calibri" panose="020F0502020204030204" pitchFamily="34" charset="0"/>
              </a:rPr>
              <a:t> pe </a:t>
            </a:r>
            <a:r>
              <a:rPr lang="en-US" sz="2800" dirty="0" err="1">
                <a:effectLst/>
                <a:latin typeface="Calibri" panose="020F0502020204030204" pitchFamily="34" charset="0"/>
                <a:ea typeface="Calibri" panose="020F0502020204030204" pitchFamily="34" charset="0"/>
              </a:rPr>
              <a:t>banii</a:t>
            </a:r>
            <a:r>
              <a:rPr lang="en-US" sz="2800" dirty="0">
                <a:effectLst/>
                <a:latin typeface="Calibri" panose="020F0502020204030204" pitchFamily="34" charset="0"/>
                <a:ea typeface="Calibri" panose="020F0502020204030204" pitchFamily="34" charset="0"/>
              </a:rPr>
              <a:t> </a:t>
            </a:r>
            <a:r>
              <a:rPr lang="en-US" sz="2800" dirty="0" err="1">
                <a:effectLst/>
                <a:latin typeface="Calibri" panose="020F0502020204030204" pitchFamily="34" charset="0"/>
                <a:ea typeface="Calibri" panose="020F0502020204030204" pitchFamily="34" charset="0"/>
              </a:rPr>
              <a:t>strânși</a:t>
            </a:r>
            <a:r>
              <a:rPr lang="en-US" sz="2800" dirty="0">
                <a:effectLst/>
                <a:latin typeface="Calibri" panose="020F0502020204030204" pitchFamily="34" charset="0"/>
                <a:ea typeface="Calibri" panose="020F0502020204030204" pitchFamily="34" charset="0"/>
              </a:rPr>
              <a:t>.</a:t>
            </a:r>
            <a:endParaRPr lang="en-GB" sz="2400" dirty="0">
              <a:effectLst/>
              <a:latin typeface="Times New Roman" panose="02020603050405020304" pitchFamily="18" charset="0"/>
              <a:ea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15"/>
          <p:cNvSpPr txBox="1"/>
          <p:nvPr/>
        </p:nvSpPr>
        <p:spPr>
          <a:xfrm>
            <a:off x="609600" y="571500"/>
            <a:ext cx="14935200"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a:solidFill>
                  <a:srgbClr val="FD4FB4"/>
                </a:solidFill>
                <a:latin typeface="Calibri"/>
                <a:ea typeface="Calibri"/>
                <a:cs typeface="Calibri"/>
                <a:sym typeface="Calibri"/>
              </a:rPr>
              <a:t>2. </a:t>
            </a:r>
            <a:r>
              <a:rPr kumimoji="0" lang="en-US" sz="4000" b="1" i="0" u="none" strike="noStrike" kern="0" cap="none" spc="0" normalizeH="0" baseline="0" noProof="0" dirty="0">
                <a:ln>
                  <a:noFill/>
                </a:ln>
                <a:solidFill>
                  <a:srgbClr val="FD4FB4"/>
                </a:solidFill>
                <a:effectLst/>
                <a:uLnTx/>
                <a:uFillTx/>
                <a:latin typeface="Calibri"/>
                <a:ea typeface="Calibri"/>
                <a:cs typeface="Calibri"/>
                <a:sym typeface="Calibri"/>
              </a:rPr>
              <a:t>Alternative </a:t>
            </a:r>
            <a:r>
              <a:rPr kumimoji="0" lang="ro-RO" sz="4000" b="1" i="0" u="none" strike="noStrike" kern="0" cap="none" spc="0" normalizeH="0" baseline="0" noProof="0" dirty="0">
                <a:ln>
                  <a:noFill/>
                </a:ln>
                <a:solidFill>
                  <a:srgbClr val="FD4FB4"/>
                </a:solidFill>
                <a:effectLst/>
                <a:uLnTx/>
                <a:uFillTx/>
                <a:latin typeface="Calibri"/>
                <a:ea typeface="Calibri"/>
                <a:cs typeface="Calibri"/>
                <a:sym typeface="Calibri"/>
              </a:rPr>
              <a:t>la </a:t>
            </a:r>
            <a:r>
              <a:rPr kumimoji="0" lang="en-US" sz="4000" b="1" i="0" u="none" strike="noStrike" kern="0" cap="none" spc="0" normalizeH="0" baseline="0" noProof="0" dirty="0">
                <a:ln>
                  <a:noFill/>
                </a:ln>
                <a:solidFill>
                  <a:srgbClr val="FD4FB4"/>
                </a:solidFill>
                <a:effectLst/>
                <a:uLnTx/>
                <a:uFillTx/>
                <a:latin typeface="Calibri"/>
                <a:ea typeface="Calibri"/>
                <a:cs typeface="Calibri"/>
                <a:sym typeface="Calibri"/>
              </a:rPr>
              <a:t>credit </a:t>
            </a:r>
            <a:r>
              <a:rPr lang="en-US" sz="4000" b="1" dirty="0">
                <a:solidFill>
                  <a:srgbClr val="FD4FB4"/>
                </a:solidFill>
                <a:latin typeface="Calibri"/>
                <a:ea typeface="Calibri"/>
                <a:cs typeface="Calibri"/>
                <a:sym typeface="Calibri"/>
              </a:rPr>
              <a:t>– </a:t>
            </a:r>
            <a:r>
              <a:rPr lang="ro-RO" sz="3600" b="1" i="1" dirty="0">
                <a:solidFill>
                  <a:srgbClr val="FD4FB4"/>
                </a:solidFill>
                <a:latin typeface="Calibri"/>
                <a:ea typeface="Calibri"/>
                <a:cs typeface="Calibri"/>
                <a:sym typeface="Calibri"/>
              </a:rPr>
              <a:t>Investitorii Îngeri </a:t>
            </a:r>
            <a:r>
              <a:rPr lang="en-US" sz="3600" b="1" i="1" dirty="0">
                <a:solidFill>
                  <a:srgbClr val="FD4FB4"/>
                </a:solidFill>
                <a:latin typeface="Calibri"/>
                <a:ea typeface="Calibri"/>
                <a:cs typeface="Calibri"/>
                <a:sym typeface="Calibri"/>
              </a:rPr>
              <a:t>&amp; </a:t>
            </a:r>
            <a:r>
              <a:rPr lang="ro-RO" sz="3600" b="1" i="1" dirty="0">
                <a:solidFill>
                  <a:srgbClr val="FD4FB4"/>
                </a:solidFill>
                <a:latin typeface="Calibri"/>
                <a:ea typeface="Calibri"/>
                <a:cs typeface="Calibri"/>
                <a:sym typeface="Calibri"/>
              </a:rPr>
              <a:t>Investitorii </a:t>
            </a:r>
            <a:r>
              <a:rPr lang="en-US" sz="3600" b="1" i="1" dirty="0">
                <a:solidFill>
                  <a:srgbClr val="FD4FB4"/>
                </a:solidFill>
                <a:latin typeface="Calibri"/>
                <a:ea typeface="Calibri"/>
                <a:cs typeface="Calibri"/>
                <a:sym typeface="Calibri"/>
              </a:rPr>
              <a:t> </a:t>
            </a:r>
            <a:r>
              <a:rPr lang="ro-RO" sz="3600" b="1" i="1" dirty="0">
                <a:solidFill>
                  <a:srgbClr val="FD4FB4"/>
                </a:solidFill>
                <a:latin typeface="Calibri"/>
                <a:ea typeface="Calibri"/>
                <a:cs typeface="Calibri"/>
                <a:sym typeface="Calibri"/>
              </a:rPr>
              <a:t>Capitaliști</a:t>
            </a:r>
            <a:endParaRPr sz="3600" b="1" i="1" dirty="0">
              <a:solidFill>
                <a:srgbClr val="FD4FB4"/>
              </a:solidFill>
              <a:latin typeface="Calibri"/>
              <a:ea typeface="Calibri"/>
              <a:cs typeface="Calibri"/>
              <a:sym typeface="Calibri"/>
            </a:endParaRPr>
          </a:p>
        </p:txBody>
      </p:sp>
      <p:sp>
        <p:nvSpPr>
          <p:cNvPr id="245" name="Google Shape;245;p15"/>
          <p:cNvSpPr txBox="1"/>
          <p:nvPr/>
        </p:nvSpPr>
        <p:spPr>
          <a:xfrm>
            <a:off x="609600" y="1931566"/>
            <a:ext cx="11430000" cy="309315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ro-RO" sz="2700" b="1" dirty="0">
                <a:solidFill>
                  <a:srgbClr val="000000"/>
                </a:solidFill>
                <a:latin typeface="Calibri"/>
                <a:ea typeface="Calibri"/>
                <a:cs typeface="Calibri"/>
                <a:sym typeface="Calibri"/>
              </a:rPr>
              <a:t>INVESTITORII ÎNGERI</a:t>
            </a:r>
            <a:endParaRPr dirty="0"/>
          </a:p>
          <a:p>
            <a:pPr marL="0" marR="0" lvl="0" indent="0" algn="just" rtl="0">
              <a:spcBef>
                <a:spcPts val="0"/>
              </a:spcBef>
              <a:spcAft>
                <a:spcPts val="0"/>
              </a:spcAft>
              <a:buNone/>
            </a:pPr>
            <a:endParaRPr sz="2400" b="1" dirty="0">
              <a:solidFill>
                <a:srgbClr val="000000"/>
              </a:solidFill>
              <a:latin typeface="Calibri"/>
              <a:ea typeface="Calibri"/>
              <a:cs typeface="Calibri"/>
              <a:sym typeface="Calibri"/>
            </a:endParaRPr>
          </a:p>
          <a:p>
            <a:pPr algn="just"/>
            <a:r>
              <a:rPr lang="en-US" sz="2400" dirty="0">
                <a:effectLst/>
                <a:latin typeface="Calibri" panose="020F0502020204030204" pitchFamily="34" charset="0"/>
                <a:ea typeface="Calibri" panose="020F0502020204030204" pitchFamily="34" charset="0"/>
              </a:rPr>
              <a:t>• </a:t>
            </a:r>
            <a:r>
              <a:rPr lang="en-US" sz="2400" dirty="0" err="1">
                <a:effectLst/>
                <a:latin typeface="Calibri" panose="020F0502020204030204" pitchFamily="34" charset="0"/>
                <a:ea typeface="Calibri" panose="020F0502020204030204" pitchFamily="34" charset="0"/>
              </a:rPr>
              <a:t>Investitorii</a:t>
            </a:r>
            <a:r>
              <a:rPr lang="en-US" sz="2400" dirty="0">
                <a:effectLst/>
                <a:latin typeface="Calibri" panose="020F0502020204030204" pitchFamily="34" charset="0"/>
                <a:ea typeface="Calibri" panose="020F0502020204030204" pitchFamily="34" charset="0"/>
              </a:rPr>
              <a:t> </a:t>
            </a:r>
            <a:r>
              <a:rPr lang="en-US" sz="2400" dirty="0" err="1">
                <a:effectLst/>
                <a:latin typeface="Calibri" panose="020F0502020204030204" pitchFamily="34" charset="0"/>
                <a:ea typeface="Calibri" panose="020F0502020204030204" pitchFamily="34" charset="0"/>
              </a:rPr>
              <a:t>privați</a:t>
            </a:r>
            <a:r>
              <a:rPr lang="en-US" sz="2400" dirty="0">
                <a:effectLst/>
                <a:latin typeface="Calibri" panose="020F0502020204030204" pitchFamily="34" charset="0"/>
                <a:ea typeface="Calibri" panose="020F0502020204030204" pitchFamily="34" charset="0"/>
              </a:rPr>
              <a:t> (de </a:t>
            </a:r>
            <a:r>
              <a:rPr lang="en-US" sz="2400" dirty="0" err="1">
                <a:effectLst/>
                <a:latin typeface="Calibri" panose="020F0502020204030204" pitchFamily="34" charset="0"/>
                <a:ea typeface="Calibri" panose="020F0502020204030204" pitchFamily="34" charset="0"/>
              </a:rPr>
              <a:t>obicei</a:t>
            </a:r>
            <a:r>
              <a:rPr lang="en-US" sz="2400" dirty="0">
                <a:effectLst/>
                <a:latin typeface="Calibri" panose="020F0502020204030204" pitchFamily="34" charset="0"/>
                <a:ea typeface="Calibri" panose="020F0502020204030204" pitchFamily="34" charset="0"/>
              </a:rPr>
              <a:t> </a:t>
            </a:r>
            <a:r>
              <a:rPr lang="en-US" sz="2400" dirty="0" err="1">
                <a:effectLst/>
                <a:latin typeface="Calibri" panose="020F0502020204030204" pitchFamily="34" charset="0"/>
                <a:ea typeface="Calibri" panose="020F0502020204030204" pitchFamily="34" charset="0"/>
              </a:rPr>
              <a:t>manageri</a:t>
            </a:r>
            <a:r>
              <a:rPr lang="en-US" sz="2400" dirty="0">
                <a:effectLst/>
                <a:latin typeface="Calibri" panose="020F0502020204030204" pitchFamily="34" charset="0"/>
                <a:ea typeface="Calibri" panose="020F0502020204030204" pitchFamily="34" charset="0"/>
              </a:rPr>
              <a:t> </a:t>
            </a:r>
            <a:r>
              <a:rPr lang="en-US" sz="2400" dirty="0" err="1">
                <a:effectLst/>
                <a:latin typeface="Calibri" panose="020F0502020204030204" pitchFamily="34" charset="0"/>
                <a:ea typeface="Calibri" panose="020F0502020204030204" pitchFamily="34" charset="0"/>
              </a:rPr>
              <a:t>sau</a:t>
            </a:r>
            <a:r>
              <a:rPr lang="en-US" sz="2400" dirty="0">
                <a:effectLst/>
                <a:latin typeface="Calibri" panose="020F0502020204030204" pitchFamily="34" charset="0"/>
                <a:ea typeface="Calibri" panose="020F0502020204030204" pitchFamily="34" charset="0"/>
              </a:rPr>
              <a:t> </a:t>
            </a:r>
            <a:r>
              <a:rPr lang="en-US" sz="2400" dirty="0" err="1">
                <a:effectLst/>
                <a:latin typeface="Calibri" panose="020F0502020204030204" pitchFamily="34" charset="0"/>
                <a:ea typeface="Calibri" panose="020F0502020204030204" pitchFamily="34" charset="0"/>
              </a:rPr>
              <a:t>antreprenori</a:t>
            </a:r>
            <a:r>
              <a:rPr lang="en-US" sz="2400" dirty="0">
                <a:effectLst/>
                <a:latin typeface="Calibri" panose="020F0502020204030204" pitchFamily="34" charset="0"/>
                <a:ea typeface="Calibri" panose="020F0502020204030204" pitchFamily="34" charset="0"/>
              </a:rPr>
              <a:t>) care </a:t>
            </a:r>
            <a:r>
              <a:rPr lang="en-US" sz="2400" dirty="0" err="1">
                <a:effectLst/>
                <a:latin typeface="Calibri" panose="020F0502020204030204" pitchFamily="34" charset="0"/>
                <a:ea typeface="Calibri" panose="020F0502020204030204" pitchFamily="34" charset="0"/>
              </a:rPr>
              <a:t>investesc</a:t>
            </a:r>
            <a:r>
              <a:rPr lang="en-US" sz="2400" dirty="0">
                <a:effectLst/>
                <a:latin typeface="Calibri" panose="020F0502020204030204" pitchFamily="34" charset="0"/>
                <a:ea typeface="Calibri" panose="020F0502020204030204" pitchFamily="34" charset="0"/>
              </a:rPr>
              <a:t> </a:t>
            </a:r>
            <a:r>
              <a:rPr lang="en-US" sz="2400" dirty="0" err="1">
                <a:effectLst/>
                <a:latin typeface="Calibri" panose="020F0502020204030204" pitchFamily="34" charset="0"/>
                <a:ea typeface="Calibri" panose="020F0502020204030204" pitchFamily="34" charset="0"/>
              </a:rPr>
              <a:t>banii</a:t>
            </a:r>
            <a:r>
              <a:rPr lang="en-US" sz="2400" dirty="0">
                <a:effectLst/>
                <a:latin typeface="Calibri" panose="020F0502020204030204" pitchFamily="34" charset="0"/>
                <a:ea typeface="Calibri" panose="020F0502020204030204" pitchFamily="34" charset="0"/>
              </a:rPr>
              <a:t> </a:t>
            </a:r>
            <a:r>
              <a:rPr lang="en-US" sz="2400" dirty="0" err="1">
                <a:effectLst/>
                <a:latin typeface="Calibri" panose="020F0502020204030204" pitchFamily="34" charset="0"/>
                <a:ea typeface="Calibri" panose="020F0502020204030204" pitchFamily="34" charset="0"/>
              </a:rPr>
              <a:t>proprii</a:t>
            </a:r>
            <a:r>
              <a:rPr lang="en-US" sz="2400" dirty="0">
                <a:effectLst/>
                <a:latin typeface="Calibri" panose="020F0502020204030204" pitchFamily="34" charset="0"/>
                <a:ea typeface="Calibri" panose="020F0502020204030204" pitchFamily="34" charset="0"/>
              </a:rPr>
              <a:t> </a:t>
            </a:r>
            <a:r>
              <a:rPr lang="en-US" sz="2400" dirty="0" err="1">
                <a:effectLst/>
                <a:latin typeface="Calibri" panose="020F0502020204030204" pitchFamily="34" charset="0"/>
                <a:ea typeface="Calibri" panose="020F0502020204030204" pitchFamily="34" charset="0"/>
              </a:rPr>
              <a:t>în</a:t>
            </a:r>
            <a:r>
              <a:rPr lang="en-US" sz="2400" dirty="0">
                <a:effectLst/>
                <a:latin typeface="Calibri" panose="020F0502020204030204" pitchFamily="34" charset="0"/>
                <a:ea typeface="Calibri" panose="020F0502020204030204" pitchFamily="34" charset="0"/>
              </a:rPr>
              <a:t> </a:t>
            </a:r>
            <a:r>
              <a:rPr lang="en-US" sz="2400" dirty="0" err="1">
                <a:effectLst/>
                <a:latin typeface="Calibri" panose="020F0502020204030204" pitchFamily="34" charset="0"/>
                <a:ea typeface="Calibri" panose="020F0502020204030204" pitchFamily="34" charset="0"/>
              </a:rPr>
              <a:t>idei</a:t>
            </a:r>
            <a:r>
              <a:rPr lang="en-US" sz="2400" dirty="0">
                <a:effectLst/>
                <a:latin typeface="Calibri" panose="020F0502020204030204" pitchFamily="34" charset="0"/>
                <a:ea typeface="Calibri" panose="020F0502020204030204" pitchFamily="34" charset="0"/>
              </a:rPr>
              <a:t> </a:t>
            </a:r>
            <a:r>
              <a:rPr lang="en-US" sz="2400" dirty="0" err="1">
                <a:effectLst/>
                <a:latin typeface="Calibri" panose="020F0502020204030204" pitchFamily="34" charset="0"/>
                <a:ea typeface="Calibri" panose="020F0502020204030204" pitchFamily="34" charset="0"/>
              </a:rPr>
              <a:t>inovatoare</a:t>
            </a:r>
            <a:r>
              <a:rPr lang="en-US" sz="2400" dirty="0">
                <a:effectLst/>
                <a:latin typeface="Calibri" panose="020F0502020204030204" pitchFamily="34" charset="0"/>
                <a:ea typeface="Calibri" panose="020F0502020204030204" pitchFamily="34" charset="0"/>
              </a:rPr>
              <a:t> cu </a:t>
            </a:r>
            <a:r>
              <a:rPr lang="en-US" sz="2400" dirty="0" err="1">
                <a:effectLst/>
                <a:latin typeface="Calibri" panose="020F0502020204030204" pitchFamily="34" charset="0"/>
                <a:ea typeface="Calibri" panose="020F0502020204030204" pitchFamily="34" charset="0"/>
              </a:rPr>
              <a:t>potențial</a:t>
            </a:r>
            <a:r>
              <a:rPr lang="en-US" sz="2400" dirty="0">
                <a:effectLst/>
                <a:latin typeface="Calibri" panose="020F0502020204030204" pitchFamily="34" charset="0"/>
                <a:ea typeface="Calibri" panose="020F0502020204030204" pitchFamily="34" charset="0"/>
              </a:rPr>
              <a:t> </a:t>
            </a:r>
            <a:r>
              <a:rPr lang="en-US" sz="2400" dirty="0" err="1">
                <a:effectLst/>
                <a:latin typeface="Calibri" panose="020F0502020204030204" pitchFamily="34" charset="0"/>
                <a:ea typeface="Calibri" panose="020F0502020204030204" pitchFamily="34" charset="0"/>
              </a:rPr>
              <a:t>ridicat</a:t>
            </a:r>
            <a:r>
              <a:rPr lang="en-US" sz="2400" dirty="0">
                <a:effectLst/>
                <a:latin typeface="Calibri" panose="020F0502020204030204" pitchFamily="34" charset="0"/>
                <a:ea typeface="Calibri" panose="020F0502020204030204" pitchFamily="34" charset="0"/>
              </a:rPr>
              <a:t> de </a:t>
            </a:r>
            <a:r>
              <a:rPr lang="en-US" sz="2400" dirty="0" err="1">
                <a:effectLst/>
                <a:latin typeface="Calibri" panose="020F0502020204030204" pitchFamily="34" charset="0"/>
                <a:ea typeface="Calibri" panose="020F0502020204030204" pitchFamily="34" charset="0"/>
              </a:rPr>
              <a:t>profitabilitate</a:t>
            </a:r>
            <a:r>
              <a:rPr lang="en-US" sz="2400" dirty="0">
                <a:effectLst/>
                <a:latin typeface="Calibri" panose="020F0502020204030204" pitchFamily="34" charset="0"/>
                <a:ea typeface="Calibri" panose="020F0502020204030204" pitchFamily="34" charset="0"/>
              </a:rPr>
              <a:t>, </a:t>
            </a:r>
            <a:r>
              <a:rPr lang="en-US" sz="2400" b="1" dirty="0" err="1">
                <a:effectLst/>
                <a:latin typeface="Calibri" panose="020F0502020204030204" pitchFamily="34" charset="0"/>
                <a:ea typeface="Calibri" panose="020F0502020204030204" pitchFamily="34" charset="0"/>
              </a:rPr>
              <a:t>în</a:t>
            </a:r>
            <a:r>
              <a:rPr lang="en-US" sz="2400" b="1" dirty="0">
                <a:effectLst/>
                <a:latin typeface="Calibri" panose="020F0502020204030204" pitchFamily="34" charset="0"/>
                <a:ea typeface="Calibri" panose="020F0502020204030204" pitchFamily="34" charset="0"/>
              </a:rPr>
              <a:t> </a:t>
            </a:r>
            <a:r>
              <a:rPr lang="en-US" sz="2400" b="1" dirty="0" err="1">
                <a:effectLst/>
                <a:latin typeface="Calibri" panose="020F0502020204030204" pitchFamily="34" charset="0"/>
                <a:ea typeface="Calibri" panose="020F0502020204030204" pitchFamily="34" charset="0"/>
              </a:rPr>
              <a:t>schimbul</a:t>
            </a:r>
            <a:r>
              <a:rPr lang="en-US" sz="2400" b="1" dirty="0">
                <a:effectLst/>
                <a:latin typeface="Calibri" panose="020F0502020204030204" pitchFamily="34" charset="0"/>
                <a:ea typeface="Calibri" panose="020F0502020204030204" pitchFamily="34" charset="0"/>
              </a:rPr>
              <a:t> </a:t>
            </a:r>
            <a:r>
              <a:rPr lang="en-US" sz="2400" b="1" dirty="0" err="1">
                <a:effectLst/>
                <a:latin typeface="Calibri" panose="020F0502020204030204" pitchFamily="34" charset="0"/>
                <a:ea typeface="Calibri" panose="020F0502020204030204" pitchFamily="34" charset="0"/>
              </a:rPr>
              <a:t>capitalului</a:t>
            </a:r>
            <a:r>
              <a:rPr lang="en-US" sz="2400" dirty="0">
                <a:effectLst/>
                <a:latin typeface="Calibri" panose="020F0502020204030204" pitchFamily="34" charset="0"/>
                <a:ea typeface="Calibri" panose="020F0502020204030204" pitchFamily="34" charset="0"/>
              </a:rPr>
              <a:t>;</a:t>
            </a:r>
            <a:endParaRPr lang="en-GB" sz="2000" dirty="0">
              <a:effectLst/>
              <a:latin typeface="Times New Roman" panose="02020603050405020304" pitchFamily="18" charset="0"/>
              <a:ea typeface="Times New Roman" panose="02020603050405020304" pitchFamily="18" charset="0"/>
            </a:endParaRPr>
          </a:p>
          <a:p>
            <a:pPr algn="just"/>
            <a:r>
              <a:rPr lang="en-US" sz="2400" dirty="0">
                <a:effectLst/>
                <a:latin typeface="Calibri" panose="020F0502020204030204" pitchFamily="34" charset="0"/>
                <a:ea typeface="Calibri" panose="020F0502020204030204" pitchFamily="34" charset="0"/>
              </a:rPr>
              <a:t> </a:t>
            </a:r>
            <a:endParaRPr lang="en-GB" sz="2000" dirty="0">
              <a:effectLst/>
              <a:latin typeface="Times New Roman" panose="02020603050405020304" pitchFamily="18" charset="0"/>
              <a:ea typeface="Times New Roman" panose="02020603050405020304" pitchFamily="18" charset="0"/>
            </a:endParaRPr>
          </a:p>
          <a:p>
            <a:pPr algn="just"/>
            <a:r>
              <a:rPr lang="en-US" sz="2400" dirty="0">
                <a:effectLst/>
                <a:latin typeface="Calibri" panose="020F0502020204030204" pitchFamily="34" charset="0"/>
                <a:ea typeface="Calibri" panose="020F0502020204030204" pitchFamily="34" charset="0"/>
              </a:rPr>
              <a:t>• Au </a:t>
            </a:r>
            <a:r>
              <a:rPr lang="en-US" sz="2400" dirty="0" err="1">
                <a:effectLst/>
                <a:latin typeface="Calibri" panose="020F0502020204030204" pitchFamily="34" charset="0"/>
                <a:ea typeface="Calibri" panose="020F0502020204030204" pitchFamily="34" charset="0"/>
              </a:rPr>
              <a:t>tendința</a:t>
            </a:r>
            <a:r>
              <a:rPr lang="en-US" sz="2400" dirty="0">
                <a:effectLst/>
                <a:latin typeface="Calibri" panose="020F0502020204030204" pitchFamily="34" charset="0"/>
                <a:ea typeface="Calibri" panose="020F0502020204030204" pitchFamily="34" charset="0"/>
              </a:rPr>
              <a:t> de a </a:t>
            </a:r>
            <a:r>
              <a:rPr lang="en-US" sz="2400" dirty="0" err="1">
                <a:effectLst/>
                <a:latin typeface="Calibri" panose="020F0502020204030204" pitchFamily="34" charset="0"/>
                <a:ea typeface="Calibri" panose="020F0502020204030204" pitchFamily="34" charset="0"/>
              </a:rPr>
              <a:t>investi</a:t>
            </a:r>
            <a:r>
              <a:rPr lang="en-US" sz="2400" dirty="0">
                <a:effectLst/>
                <a:latin typeface="Calibri" panose="020F0502020204030204" pitchFamily="34" charset="0"/>
                <a:ea typeface="Calibri" panose="020F0502020204030204" pitchFamily="34" charset="0"/>
              </a:rPr>
              <a:t> </a:t>
            </a:r>
            <a:r>
              <a:rPr lang="en-US" sz="2400" b="1" dirty="0" err="1">
                <a:effectLst/>
                <a:latin typeface="Calibri" panose="020F0502020204030204" pitchFamily="34" charset="0"/>
                <a:ea typeface="Calibri" panose="020F0502020204030204" pitchFamily="34" charset="0"/>
              </a:rPr>
              <a:t>sume</a:t>
            </a:r>
            <a:r>
              <a:rPr lang="en-US" sz="2400" b="1" dirty="0">
                <a:effectLst/>
                <a:latin typeface="Calibri" panose="020F0502020204030204" pitchFamily="34" charset="0"/>
                <a:ea typeface="Calibri" panose="020F0502020204030204" pitchFamily="34" charset="0"/>
              </a:rPr>
              <a:t> </a:t>
            </a:r>
            <a:r>
              <a:rPr lang="en-US" sz="2400" b="1" dirty="0" err="1">
                <a:effectLst/>
                <a:latin typeface="Calibri" panose="020F0502020204030204" pitchFamily="34" charset="0"/>
                <a:ea typeface="Calibri" panose="020F0502020204030204" pitchFamily="34" charset="0"/>
              </a:rPr>
              <a:t>mai</a:t>
            </a:r>
            <a:r>
              <a:rPr lang="en-US" sz="2400" b="1" dirty="0">
                <a:effectLst/>
                <a:latin typeface="Calibri" panose="020F0502020204030204" pitchFamily="34" charset="0"/>
                <a:ea typeface="Calibri" panose="020F0502020204030204" pitchFamily="34" charset="0"/>
              </a:rPr>
              <a:t> </a:t>
            </a:r>
            <a:r>
              <a:rPr lang="en-US" sz="2400" b="1" dirty="0" err="1">
                <a:effectLst/>
                <a:latin typeface="Calibri" panose="020F0502020204030204" pitchFamily="34" charset="0"/>
                <a:ea typeface="Calibri" panose="020F0502020204030204" pitchFamily="34" charset="0"/>
              </a:rPr>
              <a:t>mici</a:t>
            </a:r>
            <a:r>
              <a:rPr lang="en-US" sz="2400" dirty="0">
                <a:effectLst/>
                <a:latin typeface="Calibri" panose="020F0502020204030204" pitchFamily="34" charset="0"/>
                <a:ea typeface="Calibri" panose="020F0502020204030204" pitchFamily="34" charset="0"/>
              </a:rPr>
              <a:t> </a:t>
            </a:r>
            <a:r>
              <a:rPr lang="en-US" sz="2400" dirty="0" err="1">
                <a:effectLst/>
                <a:latin typeface="Calibri" panose="020F0502020204030204" pitchFamily="34" charset="0"/>
                <a:ea typeface="Calibri" panose="020F0502020204030204" pitchFamily="34" charset="0"/>
              </a:rPr>
              <a:t>mai</a:t>
            </a:r>
            <a:r>
              <a:rPr lang="en-US" sz="2400" dirty="0">
                <a:effectLst/>
                <a:latin typeface="Calibri" panose="020F0502020204030204" pitchFamily="34" charset="0"/>
                <a:ea typeface="Calibri" panose="020F0502020204030204" pitchFamily="34" charset="0"/>
              </a:rPr>
              <a:t> </a:t>
            </a:r>
            <a:r>
              <a:rPr lang="en-US" sz="2400" dirty="0" err="1">
                <a:effectLst/>
                <a:latin typeface="Calibri" panose="020F0502020204030204" pitchFamily="34" charset="0"/>
                <a:ea typeface="Calibri" panose="020F0502020204030204" pitchFamily="34" charset="0"/>
              </a:rPr>
              <a:t>devreme</a:t>
            </a:r>
            <a:r>
              <a:rPr lang="en-US" sz="2400" dirty="0">
                <a:effectLst/>
                <a:latin typeface="Calibri" panose="020F0502020204030204" pitchFamily="34" charset="0"/>
                <a:ea typeface="Calibri" panose="020F0502020204030204" pitchFamily="34" charset="0"/>
              </a:rPr>
              <a:t> </a:t>
            </a:r>
            <a:r>
              <a:rPr lang="en-US" sz="2400" dirty="0" err="1">
                <a:effectLst/>
                <a:latin typeface="Calibri" panose="020F0502020204030204" pitchFamily="34" charset="0"/>
                <a:ea typeface="Calibri" panose="020F0502020204030204" pitchFamily="34" charset="0"/>
              </a:rPr>
              <a:t>în</a:t>
            </a:r>
            <a:r>
              <a:rPr lang="en-US" sz="2400" dirty="0">
                <a:effectLst/>
                <a:latin typeface="Calibri" panose="020F0502020204030204" pitchFamily="34" charset="0"/>
                <a:ea typeface="Calibri" panose="020F0502020204030204" pitchFamily="34" charset="0"/>
              </a:rPr>
              <a:t> </a:t>
            </a:r>
            <a:r>
              <a:rPr lang="en-US" sz="2400" dirty="0" err="1">
                <a:effectLst/>
                <a:latin typeface="Calibri" panose="020F0502020204030204" pitchFamily="34" charset="0"/>
                <a:ea typeface="Calibri" panose="020F0502020204030204" pitchFamily="34" charset="0"/>
              </a:rPr>
              <a:t>procesul</a:t>
            </a:r>
            <a:r>
              <a:rPr lang="en-US" sz="2400" dirty="0">
                <a:effectLst/>
                <a:latin typeface="Calibri" panose="020F0502020204030204" pitchFamily="34" charset="0"/>
                <a:ea typeface="Calibri" panose="020F0502020204030204" pitchFamily="34" charset="0"/>
              </a:rPr>
              <a:t> de </a:t>
            </a:r>
            <a:r>
              <a:rPr lang="en-US" sz="2400" dirty="0" err="1">
                <a:effectLst/>
                <a:latin typeface="Calibri" panose="020F0502020204030204" pitchFamily="34" charset="0"/>
                <a:ea typeface="Calibri" panose="020F0502020204030204" pitchFamily="34" charset="0"/>
              </a:rPr>
              <a:t>strângere</a:t>
            </a:r>
            <a:r>
              <a:rPr lang="en-US" sz="2400" dirty="0">
                <a:effectLst/>
                <a:latin typeface="Calibri" panose="020F0502020204030204" pitchFamily="34" charset="0"/>
                <a:ea typeface="Calibri" panose="020F0502020204030204" pitchFamily="34" charset="0"/>
              </a:rPr>
              <a:t> de </a:t>
            </a:r>
            <a:r>
              <a:rPr lang="en-US" sz="2400" dirty="0" err="1">
                <a:effectLst/>
                <a:latin typeface="Calibri" panose="020F0502020204030204" pitchFamily="34" charset="0"/>
                <a:ea typeface="Calibri" panose="020F0502020204030204" pitchFamily="34" charset="0"/>
              </a:rPr>
              <a:t>fonduri</a:t>
            </a:r>
            <a:r>
              <a:rPr lang="en-US" sz="2400" dirty="0">
                <a:effectLst/>
                <a:latin typeface="Calibri" panose="020F0502020204030204" pitchFamily="34" charset="0"/>
                <a:ea typeface="Calibri" panose="020F0502020204030204" pitchFamily="34" charset="0"/>
              </a:rPr>
              <a:t>;</a:t>
            </a:r>
            <a:endParaRPr lang="en-GB" sz="2000" dirty="0">
              <a:effectLst/>
              <a:latin typeface="Times New Roman" panose="02020603050405020304" pitchFamily="18" charset="0"/>
              <a:ea typeface="Times New Roman" panose="02020603050405020304" pitchFamily="18" charset="0"/>
            </a:endParaRPr>
          </a:p>
          <a:p>
            <a:pPr algn="just"/>
            <a:r>
              <a:rPr lang="en-US" sz="2400" dirty="0">
                <a:effectLst/>
                <a:latin typeface="Calibri" panose="020F0502020204030204" pitchFamily="34" charset="0"/>
                <a:ea typeface="Calibri" panose="020F0502020204030204" pitchFamily="34" charset="0"/>
              </a:rPr>
              <a:t> </a:t>
            </a:r>
            <a:endParaRPr lang="en-GB" sz="2000" dirty="0">
              <a:effectLst/>
              <a:latin typeface="Times New Roman" panose="02020603050405020304" pitchFamily="18" charset="0"/>
              <a:ea typeface="Times New Roman" panose="02020603050405020304" pitchFamily="18" charset="0"/>
            </a:endParaRPr>
          </a:p>
          <a:p>
            <a:pPr algn="just"/>
            <a:r>
              <a:rPr lang="en-US" sz="2400" dirty="0">
                <a:effectLst/>
                <a:latin typeface="Calibri" panose="020F0502020204030204" pitchFamily="34" charset="0"/>
                <a:ea typeface="Calibri" panose="020F0502020204030204" pitchFamily="34" charset="0"/>
              </a:rPr>
              <a:t>• </a:t>
            </a:r>
            <a:r>
              <a:rPr lang="en-US" sz="2400" dirty="0" err="1">
                <a:effectLst/>
                <a:latin typeface="Calibri" panose="020F0502020204030204" pitchFamily="34" charset="0"/>
                <a:ea typeface="Calibri" panose="020F0502020204030204" pitchFamily="34" charset="0"/>
              </a:rPr>
              <a:t>În</a:t>
            </a:r>
            <a:r>
              <a:rPr lang="en-US" sz="2400" dirty="0">
                <a:effectLst/>
                <a:latin typeface="Calibri" panose="020F0502020204030204" pitchFamily="34" charset="0"/>
                <a:ea typeface="Calibri" panose="020F0502020204030204" pitchFamily="34" charset="0"/>
              </a:rPr>
              <a:t> </a:t>
            </a:r>
            <a:r>
              <a:rPr lang="en-US" sz="2400" dirty="0" err="1">
                <a:effectLst/>
                <a:latin typeface="Calibri" panose="020F0502020204030204" pitchFamily="34" charset="0"/>
                <a:ea typeface="Calibri" panose="020F0502020204030204" pitchFamily="34" charset="0"/>
              </a:rPr>
              <a:t>cadrul</a:t>
            </a:r>
            <a:r>
              <a:rPr lang="en-US" sz="2400" dirty="0">
                <a:effectLst/>
                <a:latin typeface="Calibri" panose="020F0502020204030204" pitchFamily="34" charset="0"/>
                <a:ea typeface="Calibri" panose="020F0502020204030204" pitchFamily="34" charset="0"/>
              </a:rPr>
              <a:t> </a:t>
            </a:r>
            <a:r>
              <a:rPr lang="en-US" sz="2400" dirty="0" err="1">
                <a:effectLst/>
                <a:latin typeface="Calibri" panose="020F0502020204030204" pitchFamily="34" charset="0"/>
                <a:ea typeface="Calibri" panose="020F0502020204030204" pitchFamily="34" charset="0"/>
              </a:rPr>
              <a:t>afacerii</a:t>
            </a:r>
            <a:r>
              <a:rPr lang="en-US" sz="2400" dirty="0">
                <a:effectLst/>
                <a:latin typeface="Calibri" panose="020F0502020204030204" pitchFamily="34" charset="0"/>
                <a:ea typeface="Calibri" panose="020F0502020204030204" pitchFamily="34" charset="0"/>
              </a:rPr>
              <a:t>, </a:t>
            </a:r>
            <a:r>
              <a:rPr lang="en-US" sz="2400" dirty="0" err="1">
                <a:effectLst/>
                <a:latin typeface="Calibri" panose="020F0502020204030204" pitchFamily="34" charset="0"/>
                <a:ea typeface="Calibri" panose="020F0502020204030204" pitchFamily="34" charset="0"/>
              </a:rPr>
              <a:t>acestea</a:t>
            </a:r>
            <a:r>
              <a:rPr lang="en-US" sz="2400" dirty="0">
                <a:effectLst/>
                <a:latin typeface="Calibri" panose="020F0502020204030204" pitchFamily="34" charset="0"/>
                <a:ea typeface="Calibri" panose="020F0502020204030204" pitchFamily="34" charset="0"/>
              </a:rPr>
              <a:t> </a:t>
            </a:r>
            <a:r>
              <a:rPr lang="en-US" sz="2400" dirty="0" err="1">
                <a:effectLst/>
                <a:latin typeface="Calibri" panose="020F0502020204030204" pitchFamily="34" charset="0"/>
                <a:ea typeface="Calibri" panose="020F0502020204030204" pitchFamily="34" charset="0"/>
              </a:rPr>
              <a:t>vor</a:t>
            </a:r>
            <a:r>
              <a:rPr lang="en-US" sz="2400" dirty="0">
                <a:effectLst/>
                <a:latin typeface="Calibri" panose="020F0502020204030204" pitchFamily="34" charset="0"/>
                <a:ea typeface="Calibri" panose="020F0502020204030204" pitchFamily="34" charset="0"/>
              </a:rPr>
              <a:t> </a:t>
            </a:r>
            <a:r>
              <a:rPr lang="en-US" sz="2400" dirty="0" err="1">
                <a:effectLst/>
                <a:latin typeface="Calibri" panose="020F0502020204030204" pitchFamily="34" charset="0"/>
                <a:ea typeface="Calibri" panose="020F0502020204030204" pitchFamily="34" charset="0"/>
              </a:rPr>
              <a:t>oferi</a:t>
            </a:r>
            <a:r>
              <a:rPr lang="en-US" sz="2400" dirty="0">
                <a:effectLst/>
                <a:latin typeface="Calibri" panose="020F0502020204030204" pitchFamily="34" charset="0"/>
                <a:ea typeface="Calibri" panose="020F0502020204030204" pitchFamily="34" charset="0"/>
              </a:rPr>
              <a:t> </a:t>
            </a:r>
            <a:r>
              <a:rPr lang="en-US" sz="2400" b="1" dirty="0" err="1">
                <a:effectLst/>
                <a:latin typeface="Calibri" panose="020F0502020204030204" pitchFamily="34" charset="0"/>
                <a:ea typeface="Calibri" panose="020F0502020204030204" pitchFamily="34" charset="0"/>
              </a:rPr>
              <a:t>oportunități</a:t>
            </a:r>
            <a:r>
              <a:rPr lang="en-US" sz="2400" b="1" dirty="0">
                <a:effectLst/>
                <a:latin typeface="Calibri" panose="020F0502020204030204" pitchFamily="34" charset="0"/>
                <a:ea typeface="Calibri" panose="020F0502020204030204" pitchFamily="34" charset="0"/>
              </a:rPr>
              <a:t> de </a:t>
            </a:r>
            <a:r>
              <a:rPr lang="en-US" sz="2400" b="1" dirty="0" err="1">
                <a:effectLst/>
                <a:latin typeface="Calibri" panose="020F0502020204030204" pitchFamily="34" charset="0"/>
                <a:ea typeface="Calibri" panose="020F0502020204030204" pitchFamily="34" charset="0"/>
              </a:rPr>
              <a:t>mentorat</a:t>
            </a:r>
            <a:r>
              <a:rPr lang="en-US" sz="2400" b="1" dirty="0">
                <a:effectLst/>
                <a:latin typeface="Calibri" panose="020F0502020204030204" pitchFamily="34" charset="0"/>
                <a:ea typeface="Calibri" panose="020F0502020204030204" pitchFamily="34" charset="0"/>
              </a:rPr>
              <a:t> </a:t>
            </a:r>
            <a:r>
              <a:rPr lang="en-US" sz="2400" b="1" dirty="0" err="1">
                <a:effectLst/>
                <a:latin typeface="Calibri" panose="020F0502020204030204" pitchFamily="34" charset="0"/>
                <a:ea typeface="Calibri" panose="020F0502020204030204" pitchFamily="34" charset="0"/>
              </a:rPr>
              <a:t>și</a:t>
            </a:r>
            <a:r>
              <a:rPr lang="en-US" sz="2400" b="1" dirty="0">
                <a:effectLst/>
                <a:latin typeface="Calibri" panose="020F0502020204030204" pitchFamily="34" charset="0"/>
                <a:ea typeface="Calibri" panose="020F0502020204030204" pitchFamily="34" charset="0"/>
              </a:rPr>
              <a:t> de networking.</a:t>
            </a:r>
            <a:endParaRPr lang="en-GB" sz="2000" dirty="0">
              <a:effectLst/>
              <a:latin typeface="Times New Roman" panose="02020603050405020304" pitchFamily="18" charset="0"/>
              <a:ea typeface="Times New Roman" panose="02020603050405020304" pitchFamily="18" charset="0"/>
            </a:endParaRPr>
          </a:p>
        </p:txBody>
      </p:sp>
      <p:sp>
        <p:nvSpPr>
          <p:cNvPr id="246" name="Google Shape;246;p15"/>
          <p:cNvSpPr/>
          <p:nvPr/>
        </p:nvSpPr>
        <p:spPr>
          <a:xfrm>
            <a:off x="12649200" y="2552700"/>
            <a:ext cx="5162550" cy="6740266"/>
          </a:xfrm>
          <a:prstGeom prst="rect">
            <a:avLst/>
          </a:prstGeom>
          <a:noFill/>
          <a:ln w="9525" cap="flat" cmpd="sng">
            <a:solidFill>
              <a:srgbClr val="AC7BDC"/>
            </a:solidFill>
            <a:prstDash val="solid"/>
            <a:round/>
            <a:headEnd type="none" w="sm" len="sm"/>
            <a:tailEnd type="none" w="sm" len="sm"/>
          </a:ln>
          <a:effectLst>
            <a:outerShdw blurRad="63500" sx="102000" sy="102000" algn="ctr" rotWithShape="0">
              <a:srgbClr val="000000">
                <a:alpha val="40000"/>
              </a:srgbClr>
            </a:outerShdw>
          </a:effectLst>
        </p:spPr>
        <p:txBody>
          <a:bodyPr spcFirstLastPara="1" wrap="square" lIns="91425" tIns="45700" rIns="91425" bIns="45700" anchor="t" anchorCtr="0">
            <a:spAutoFit/>
          </a:bodyPr>
          <a:lstStyle/>
          <a:p>
            <a:pPr algn="just"/>
            <a:r>
              <a:rPr lang="en-US" sz="2400" dirty="0" err="1">
                <a:effectLst/>
                <a:latin typeface="Calibri" panose="020F0502020204030204" pitchFamily="34" charset="0"/>
                <a:ea typeface="Calibri" panose="020F0502020204030204" pitchFamily="34" charset="0"/>
              </a:rPr>
              <a:t>Pentru</a:t>
            </a:r>
            <a:r>
              <a:rPr lang="en-US" sz="2400" dirty="0">
                <a:effectLst/>
                <a:latin typeface="Calibri" panose="020F0502020204030204" pitchFamily="34" charset="0"/>
                <a:ea typeface="Calibri" panose="020F0502020204030204" pitchFamily="34" charset="0"/>
              </a:rPr>
              <a:t> a </a:t>
            </a:r>
            <a:r>
              <a:rPr lang="en-US" sz="2400" dirty="0" err="1">
                <a:effectLst/>
                <a:latin typeface="Calibri" panose="020F0502020204030204" pitchFamily="34" charset="0"/>
                <a:ea typeface="Calibri" panose="020F0502020204030204" pitchFamily="34" charset="0"/>
              </a:rPr>
              <a:t>începe</a:t>
            </a:r>
            <a:r>
              <a:rPr lang="en-US" sz="2400" dirty="0">
                <a:effectLst/>
                <a:latin typeface="Calibri" panose="020F0502020204030204" pitchFamily="34" charset="0"/>
                <a:ea typeface="Calibri" panose="020F0502020204030204" pitchFamily="34" charset="0"/>
              </a:rPr>
              <a:t> </a:t>
            </a:r>
            <a:r>
              <a:rPr lang="en-US" sz="2400" dirty="0" err="1">
                <a:effectLst/>
                <a:latin typeface="Calibri" panose="020F0502020204030204" pitchFamily="34" charset="0"/>
                <a:ea typeface="Calibri" panose="020F0502020204030204" pitchFamily="34" charset="0"/>
              </a:rPr>
              <a:t>finanțarea</a:t>
            </a:r>
            <a:r>
              <a:rPr lang="en-US" sz="2400" dirty="0">
                <a:effectLst/>
                <a:latin typeface="Calibri" panose="020F0502020204030204" pitchFamily="34" charset="0"/>
                <a:ea typeface="Calibri" panose="020F0502020204030204" pitchFamily="34" charset="0"/>
              </a:rPr>
              <a:t> </a:t>
            </a:r>
            <a:r>
              <a:rPr lang="en-US" sz="2400" dirty="0" err="1">
                <a:effectLst/>
                <a:latin typeface="Calibri" panose="020F0502020204030204" pitchFamily="34" charset="0"/>
                <a:ea typeface="Calibri" panose="020F0502020204030204" pitchFamily="34" charset="0"/>
              </a:rPr>
              <a:t>unei</a:t>
            </a:r>
            <a:r>
              <a:rPr lang="en-US" sz="2400" dirty="0">
                <a:effectLst/>
                <a:latin typeface="Calibri" panose="020F0502020204030204" pitchFamily="34" charset="0"/>
                <a:ea typeface="Calibri" panose="020F0502020204030204" pitchFamily="34" charset="0"/>
              </a:rPr>
              <a:t> </a:t>
            </a:r>
            <a:r>
              <a:rPr lang="en-US" sz="2400" dirty="0" err="1">
                <a:effectLst/>
                <a:latin typeface="Calibri" panose="020F0502020204030204" pitchFamily="34" charset="0"/>
                <a:ea typeface="Calibri" panose="020F0502020204030204" pitchFamily="34" charset="0"/>
              </a:rPr>
              <a:t>idei</a:t>
            </a:r>
            <a:r>
              <a:rPr lang="en-US" sz="2400" dirty="0">
                <a:effectLst/>
                <a:latin typeface="Calibri" panose="020F0502020204030204" pitchFamily="34" charset="0"/>
                <a:ea typeface="Calibri" panose="020F0502020204030204" pitchFamily="34" charset="0"/>
              </a:rPr>
              <a:t> de </a:t>
            </a:r>
            <a:r>
              <a:rPr lang="en-US" sz="2400" dirty="0" err="1">
                <a:effectLst/>
                <a:latin typeface="Calibri" panose="020F0502020204030204" pitchFamily="34" charset="0"/>
                <a:ea typeface="Calibri" panose="020F0502020204030204" pitchFamily="34" charset="0"/>
              </a:rPr>
              <a:t>afaceri</a:t>
            </a:r>
            <a:r>
              <a:rPr lang="en-US" sz="2400" dirty="0">
                <a:effectLst/>
                <a:latin typeface="Calibri" panose="020F0502020204030204" pitchFamily="34" charset="0"/>
                <a:ea typeface="Calibri" panose="020F0502020204030204" pitchFamily="34" charset="0"/>
              </a:rPr>
              <a:t>, </a:t>
            </a:r>
            <a:r>
              <a:rPr lang="en-US" sz="2400" dirty="0" err="1">
                <a:effectLst/>
                <a:latin typeface="Calibri" panose="020F0502020204030204" pitchFamily="34" charset="0"/>
                <a:ea typeface="Calibri" panose="020F0502020204030204" pitchFamily="34" charset="0"/>
              </a:rPr>
              <a:t>Investitorii</a:t>
            </a:r>
            <a:r>
              <a:rPr lang="en-US" sz="2400" dirty="0">
                <a:effectLst/>
                <a:latin typeface="Calibri" panose="020F0502020204030204" pitchFamily="34" charset="0"/>
                <a:ea typeface="Calibri" panose="020F0502020204030204" pitchFamily="34" charset="0"/>
              </a:rPr>
              <a:t> </a:t>
            </a:r>
            <a:r>
              <a:rPr lang="en-US" sz="2400" dirty="0" err="1">
                <a:effectLst/>
                <a:latin typeface="Calibri" panose="020F0502020204030204" pitchFamily="34" charset="0"/>
                <a:ea typeface="Calibri" panose="020F0502020204030204" pitchFamily="34" charset="0"/>
              </a:rPr>
              <a:t>Ingeri</a:t>
            </a:r>
            <a:r>
              <a:rPr lang="en-US" sz="2400" dirty="0">
                <a:effectLst/>
                <a:latin typeface="Calibri" panose="020F0502020204030204" pitchFamily="34" charset="0"/>
                <a:ea typeface="Calibri" panose="020F0502020204030204" pitchFamily="34" charset="0"/>
              </a:rPr>
              <a:t> pot </a:t>
            </a:r>
            <a:r>
              <a:rPr lang="en-US" sz="2400" dirty="0" err="1">
                <a:effectLst/>
                <a:latin typeface="Calibri" panose="020F0502020204030204" pitchFamily="34" charset="0"/>
                <a:ea typeface="Calibri" panose="020F0502020204030204" pitchFamily="34" charset="0"/>
              </a:rPr>
              <a:t>oferi</a:t>
            </a:r>
            <a:r>
              <a:rPr lang="en-US" sz="2400" dirty="0">
                <a:effectLst/>
                <a:latin typeface="Calibri" panose="020F0502020204030204" pitchFamily="34" charset="0"/>
                <a:ea typeface="Calibri" panose="020F0502020204030204" pitchFamily="34" charset="0"/>
              </a:rPr>
              <a:t> un </a:t>
            </a:r>
            <a:r>
              <a:rPr lang="en-US" sz="2400" dirty="0" err="1">
                <a:effectLst/>
                <a:latin typeface="Calibri" panose="020F0502020204030204" pitchFamily="34" charset="0"/>
                <a:ea typeface="Calibri" panose="020F0502020204030204" pitchFamily="34" charset="0"/>
              </a:rPr>
              <a:t>sprijin</a:t>
            </a:r>
            <a:r>
              <a:rPr lang="en-US" sz="2400" dirty="0">
                <a:effectLst/>
                <a:latin typeface="Calibri" panose="020F0502020204030204" pitchFamily="34" charset="0"/>
                <a:ea typeface="Calibri" panose="020F0502020204030204" pitchFamily="34" charset="0"/>
              </a:rPr>
              <a:t> </a:t>
            </a:r>
            <a:r>
              <a:rPr lang="en-US" sz="2400" dirty="0" err="1">
                <a:effectLst/>
                <a:latin typeface="Calibri" panose="020F0502020204030204" pitchFamily="34" charset="0"/>
                <a:ea typeface="Calibri" panose="020F0502020204030204" pitchFamily="34" charset="0"/>
              </a:rPr>
              <a:t>excelent</a:t>
            </a:r>
            <a:r>
              <a:rPr lang="en-US" sz="2400" dirty="0">
                <a:effectLst/>
                <a:latin typeface="Calibri" panose="020F0502020204030204" pitchFamily="34" charset="0"/>
                <a:ea typeface="Calibri" panose="020F0502020204030204" pitchFamily="34" charset="0"/>
              </a:rPr>
              <a:t>.</a:t>
            </a:r>
            <a:endParaRPr lang="en-GB" sz="2000" dirty="0">
              <a:effectLst/>
              <a:latin typeface="Times New Roman" panose="02020603050405020304" pitchFamily="18" charset="0"/>
              <a:ea typeface="Times New Roman" panose="02020603050405020304" pitchFamily="18" charset="0"/>
            </a:endParaRPr>
          </a:p>
          <a:p>
            <a:pPr algn="just"/>
            <a:r>
              <a:rPr lang="en-US" sz="2400" dirty="0">
                <a:effectLst/>
                <a:latin typeface="Calibri" panose="020F0502020204030204" pitchFamily="34" charset="0"/>
                <a:ea typeface="Calibri" panose="020F0502020204030204" pitchFamily="34" charset="0"/>
              </a:rPr>
              <a:t>Cu </a:t>
            </a:r>
            <a:r>
              <a:rPr lang="en-US" sz="2400" dirty="0" err="1">
                <a:effectLst/>
                <a:latin typeface="Calibri" panose="020F0502020204030204" pitchFamily="34" charset="0"/>
                <a:ea typeface="Calibri" panose="020F0502020204030204" pitchFamily="34" charset="0"/>
              </a:rPr>
              <a:t>toate</a:t>
            </a:r>
            <a:r>
              <a:rPr lang="en-US" sz="2400" dirty="0">
                <a:effectLst/>
                <a:latin typeface="Calibri" panose="020F0502020204030204" pitchFamily="34" charset="0"/>
                <a:ea typeface="Calibri" panose="020F0502020204030204" pitchFamily="34" charset="0"/>
              </a:rPr>
              <a:t> </a:t>
            </a:r>
            <a:r>
              <a:rPr lang="en-US" sz="2400" dirty="0" err="1">
                <a:effectLst/>
                <a:latin typeface="Calibri" panose="020F0502020204030204" pitchFamily="34" charset="0"/>
                <a:ea typeface="Calibri" panose="020F0502020204030204" pitchFamily="34" charset="0"/>
              </a:rPr>
              <a:t>acestea</a:t>
            </a:r>
            <a:r>
              <a:rPr lang="en-US" sz="2400" dirty="0">
                <a:effectLst/>
                <a:latin typeface="Calibri" panose="020F0502020204030204" pitchFamily="34" charset="0"/>
                <a:ea typeface="Calibri" panose="020F0502020204030204" pitchFamily="34" charset="0"/>
              </a:rPr>
              <a:t>, </a:t>
            </a:r>
            <a:r>
              <a:rPr lang="en-US" sz="2400" dirty="0" err="1">
                <a:effectLst/>
                <a:latin typeface="Calibri" panose="020F0502020204030204" pitchFamily="34" charset="0"/>
                <a:ea typeface="Calibri" panose="020F0502020204030204" pitchFamily="34" charset="0"/>
              </a:rPr>
              <a:t>există</a:t>
            </a:r>
            <a:r>
              <a:rPr lang="en-US" sz="2400" dirty="0">
                <a:effectLst/>
                <a:latin typeface="Calibri" panose="020F0502020204030204" pitchFamily="34" charset="0"/>
                <a:ea typeface="Calibri" panose="020F0502020204030204" pitchFamily="34" charset="0"/>
              </a:rPr>
              <a:t> </a:t>
            </a:r>
            <a:r>
              <a:rPr lang="en-US" sz="2400" dirty="0" err="1">
                <a:effectLst/>
                <a:latin typeface="Calibri" panose="020F0502020204030204" pitchFamily="34" charset="0"/>
                <a:ea typeface="Calibri" panose="020F0502020204030204" pitchFamily="34" charset="0"/>
              </a:rPr>
              <a:t>câțiva</a:t>
            </a:r>
            <a:r>
              <a:rPr lang="en-US" sz="2400" dirty="0">
                <a:effectLst/>
                <a:latin typeface="Calibri" panose="020F0502020204030204" pitchFamily="34" charset="0"/>
                <a:ea typeface="Calibri" panose="020F0502020204030204" pitchFamily="34" charset="0"/>
              </a:rPr>
              <a:t> </a:t>
            </a:r>
            <a:r>
              <a:rPr lang="en-US" sz="2400" dirty="0" err="1">
                <a:effectLst/>
                <a:latin typeface="Calibri" panose="020F0502020204030204" pitchFamily="34" charset="0"/>
                <a:ea typeface="Calibri" panose="020F0502020204030204" pitchFamily="34" charset="0"/>
              </a:rPr>
              <a:t>factori</a:t>
            </a:r>
            <a:r>
              <a:rPr lang="en-US" sz="2400" dirty="0">
                <a:effectLst/>
                <a:latin typeface="Calibri" panose="020F0502020204030204" pitchFamily="34" charset="0"/>
                <a:ea typeface="Calibri" panose="020F0502020204030204" pitchFamily="34" charset="0"/>
              </a:rPr>
              <a:t> </a:t>
            </a:r>
            <a:r>
              <a:rPr lang="en-US" sz="2400" dirty="0" err="1">
                <a:effectLst/>
                <a:latin typeface="Calibri" panose="020F0502020204030204" pitchFamily="34" charset="0"/>
                <a:ea typeface="Calibri" panose="020F0502020204030204" pitchFamily="34" charset="0"/>
              </a:rPr>
              <a:t>provocatori</a:t>
            </a:r>
            <a:r>
              <a:rPr lang="en-US" sz="2400" dirty="0">
                <a:effectLst/>
                <a:latin typeface="Calibri" panose="020F0502020204030204" pitchFamily="34" charset="0"/>
                <a:ea typeface="Calibri" panose="020F0502020204030204" pitchFamily="34" charset="0"/>
              </a:rPr>
              <a:t>, cum </a:t>
            </a:r>
            <a:r>
              <a:rPr lang="en-US" sz="2400" dirty="0" err="1">
                <a:effectLst/>
                <a:latin typeface="Calibri" panose="020F0502020204030204" pitchFamily="34" charset="0"/>
                <a:ea typeface="Calibri" panose="020F0502020204030204" pitchFamily="34" charset="0"/>
              </a:rPr>
              <a:t>ar</a:t>
            </a:r>
            <a:r>
              <a:rPr lang="en-US" sz="2400" dirty="0">
                <a:effectLst/>
                <a:latin typeface="Calibri" panose="020F0502020204030204" pitchFamily="34" charset="0"/>
                <a:ea typeface="Calibri" panose="020F0502020204030204" pitchFamily="34" charset="0"/>
              </a:rPr>
              <a:t> fi cum </a:t>
            </a:r>
            <a:r>
              <a:rPr lang="en-US" sz="2400" dirty="0" err="1">
                <a:effectLst/>
                <a:latin typeface="Calibri" panose="020F0502020204030204" pitchFamily="34" charset="0"/>
                <a:ea typeface="Calibri" panose="020F0502020204030204" pitchFamily="34" charset="0"/>
              </a:rPr>
              <a:t>să</a:t>
            </a:r>
            <a:r>
              <a:rPr lang="en-US" sz="2400" dirty="0">
                <a:effectLst/>
                <a:latin typeface="Calibri" panose="020F0502020204030204" pitchFamily="34" charset="0"/>
                <a:ea typeface="Calibri" panose="020F0502020204030204" pitchFamily="34" charset="0"/>
              </a:rPr>
              <a:t> ii </a:t>
            </a:r>
            <a:r>
              <a:rPr lang="en-US" sz="2400" dirty="0" err="1">
                <a:effectLst/>
                <a:latin typeface="Calibri" panose="020F0502020204030204" pitchFamily="34" charset="0"/>
                <a:ea typeface="Calibri" panose="020F0502020204030204" pitchFamily="34" charset="0"/>
              </a:rPr>
              <a:t>găsiți</a:t>
            </a:r>
            <a:r>
              <a:rPr lang="en-US" sz="2400" dirty="0">
                <a:effectLst/>
                <a:latin typeface="Calibri" panose="020F0502020204030204" pitchFamily="34" charset="0"/>
                <a:ea typeface="Calibri" panose="020F0502020204030204" pitchFamily="34" charset="0"/>
              </a:rPr>
              <a:t> </a:t>
            </a:r>
            <a:r>
              <a:rPr lang="en-US" sz="2400" dirty="0" err="1">
                <a:effectLst/>
                <a:latin typeface="Calibri" panose="020F0502020204030204" pitchFamily="34" charset="0"/>
                <a:ea typeface="Calibri" panose="020F0502020204030204" pitchFamily="34" charset="0"/>
              </a:rPr>
              <a:t>sau</a:t>
            </a:r>
            <a:r>
              <a:rPr lang="en-US" sz="2400" dirty="0">
                <a:effectLst/>
                <a:latin typeface="Calibri" panose="020F0502020204030204" pitchFamily="34" charset="0"/>
                <a:ea typeface="Calibri" panose="020F0502020204030204" pitchFamily="34" charset="0"/>
              </a:rPr>
              <a:t> cum </a:t>
            </a:r>
            <a:r>
              <a:rPr lang="en-US" sz="2400" dirty="0" err="1">
                <a:effectLst/>
                <a:latin typeface="Calibri" panose="020F0502020204030204" pitchFamily="34" charset="0"/>
                <a:ea typeface="Calibri" panose="020F0502020204030204" pitchFamily="34" charset="0"/>
              </a:rPr>
              <a:t>să</a:t>
            </a:r>
            <a:r>
              <a:rPr lang="en-US" sz="2400" dirty="0">
                <a:effectLst/>
                <a:latin typeface="Calibri" panose="020F0502020204030204" pitchFamily="34" charset="0"/>
                <a:ea typeface="Calibri" panose="020F0502020204030204" pitchFamily="34" charset="0"/>
              </a:rPr>
              <a:t> ii </a:t>
            </a:r>
            <a:r>
              <a:rPr lang="en-US" sz="2400" dirty="0" err="1">
                <a:effectLst/>
                <a:latin typeface="Calibri" panose="020F0502020204030204" pitchFamily="34" charset="0"/>
                <a:ea typeface="Calibri" panose="020F0502020204030204" pitchFamily="34" charset="0"/>
              </a:rPr>
              <a:t>abordați</a:t>
            </a:r>
            <a:r>
              <a:rPr lang="en-US" sz="2400" dirty="0">
                <a:effectLst/>
                <a:latin typeface="Calibri" panose="020F0502020204030204" pitchFamily="34" charset="0"/>
                <a:ea typeface="Calibri" panose="020F0502020204030204" pitchFamily="34" charset="0"/>
              </a:rPr>
              <a:t>. </a:t>
            </a:r>
            <a:r>
              <a:rPr lang="en-US" sz="2400" dirty="0" err="1">
                <a:effectLst/>
                <a:latin typeface="Calibri" panose="020F0502020204030204" pitchFamily="34" charset="0"/>
                <a:ea typeface="Calibri" panose="020F0502020204030204" pitchFamily="34" charset="0"/>
              </a:rPr>
              <a:t>Iată</a:t>
            </a:r>
            <a:r>
              <a:rPr lang="en-US" sz="2400" dirty="0">
                <a:effectLst/>
                <a:latin typeface="Calibri" panose="020F0502020204030204" pitchFamily="34" charset="0"/>
                <a:ea typeface="Calibri" panose="020F0502020204030204" pitchFamily="34" charset="0"/>
              </a:rPr>
              <a:t> </a:t>
            </a:r>
            <a:r>
              <a:rPr lang="en-US" sz="2400" dirty="0" err="1">
                <a:effectLst/>
                <a:latin typeface="Calibri" panose="020F0502020204030204" pitchFamily="34" charset="0"/>
                <a:ea typeface="Calibri" panose="020F0502020204030204" pitchFamily="34" charset="0"/>
              </a:rPr>
              <a:t>câteva</a:t>
            </a:r>
            <a:r>
              <a:rPr lang="en-US" sz="2400" dirty="0">
                <a:effectLst/>
                <a:latin typeface="Calibri" panose="020F0502020204030204" pitchFamily="34" charset="0"/>
                <a:ea typeface="Calibri" panose="020F0502020204030204" pitchFamily="34" charset="0"/>
              </a:rPr>
              <a:t> </a:t>
            </a:r>
            <a:r>
              <a:rPr lang="en-US" sz="2400" dirty="0" err="1">
                <a:effectLst/>
                <a:latin typeface="Calibri" panose="020F0502020204030204" pitchFamily="34" charset="0"/>
                <a:ea typeface="Calibri" panose="020F0502020204030204" pitchFamily="34" charset="0"/>
              </a:rPr>
              <a:t>sfaturi</a:t>
            </a:r>
            <a:r>
              <a:rPr lang="en-US" sz="2400" dirty="0">
                <a:effectLst/>
                <a:latin typeface="Calibri" panose="020F0502020204030204" pitchFamily="34" charset="0"/>
                <a:ea typeface="Calibri" panose="020F0502020204030204" pitchFamily="34" charset="0"/>
              </a:rPr>
              <a:t>:</a:t>
            </a:r>
            <a:endParaRPr lang="en-GB" sz="2000" dirty="0">
              <a:effectLst/>
              <a:latin typeface="Times New Roman" panose="02020603050405020304" pitchFamily="18" charset="0"/>
              <a:ea typeface="Times New Roman" panose="02020603050405020304" pitchFamily="18" charset="0"/>
            </a:endParaRPr>
          </a:p>
          <a:p>
            <a:pPr marL="457200" algn="just"/>
            <a:r>
              <a:rPr lang="en-US" sz="2400" dirty="0">
                <a:effectLst/>
                <a:latin typeface="Calibri" panose="020F0502020204030204" pitchFamily="34" charset="0"/>
                <a:ea typeface="Calibri" panose="020F0502020204030204" pitchFamily="34" charset="0"/>
              </a:rPr>
              <a:t>• </a:t>
            </a:r>
            <a:r>
              <a:rPr lang="en-US" sz="2400" dirty="0" err="1">
                <a:effectLst/>
                <a:latin typeface="Calibri" panose="020F0502020204030204" pitchFamily="34" charset="0"/>
                <a:ea typeface="Calibri" panose="020F0502020204030204" pitchFamily="34" charset="0"/>
              </a:rPr>
              <a:t>Asigurați-vă</a:t>
            </a:r>
            <a:r>
              <a:rPr lang="en-US" sz="2400" dirty="0">
                <a:effectLst/>
                <a:latin typeface="Calibri" panose="020F0502020204030204" pitchFamily="34" charset="0"/>
                <a:ea typeface="Calibri" panose="020F0502020204030204" pitchFamily="34" charset="0"/>
              </a:rPr>
              <a:t> </a:t>
            </a:r>
            <a:r>
              <a:rPr lang="en-US" sz="2400" dirty="0" err="1">
                <a:effectLst/>
                <a:latin typeface="Calibri" panose="020F0502020204030204" pitchFamily="34" charset="0"/>
                <a:ea typeface="Calibri" panose="020F0502020204030204" pitchFamily="34" charset="0"/>
              </a:rPr>
              <a:t>că</a:t>
            </a:r>
            <a:r>
              <a:rPr lang="en-US" sz="2400" dirty="0">
                <a:effectLst/>
                <a:latin typeface="Calibri" panose="020F0502020204030204" pitchFamily="34" charset="0"/>
                <a:ea typeface="Calibri" panose="020F0502020204030204" pitchFamily="34" charset="0"/>
              </a:rPr>
              <a:t> </a:t>
            </a:r>
            <a:r>
              <a:rPr lang="en-US" sz="2400" dirty="0" err="1">
                <a:effectLst/>
                <a:latin typeface="Calibri" panose="020F0502020204030204" pitchFamily="34" charset="0"/>
                <a:ea typeface="Calibri" panose="020F0502020204030204" pitchFamily="34" charset="0"/>
              </a:rPr>
              <a:t>știți</a:t>
            </a:r>
            <a:r>
              <a:rPr lang="en-US" sz="2400" dirty="0">
                <a:effectLst/>
                <a:latin typeface="Calibri" panose="020F0502020204030204" pitchFamily="34" charset="0"/>
                <a:ea typeface="Calibri" panose="020F0502020204030204" pitchFamily="34" charset="0"/>
              </a:rPr>
              <a:t> </a:t>
            </a:r>
            <a:r>
              <a:rPr lang="en-US" sz="2400" b="1" dirty="0" err="1">
                <a:effectLst/>
                <a:latin typeface="Calibri" panose="020F0502020204030204" pitchFamily="34" charset="0"/>
                <a:ea typeface="Calibri" panose="020F0502020204030204" pitchFamily="34" charset="0"/>
              </a:rPr>
              <a:t>trecutul</a:t>
            </a:r>
            <a:r>
              <a:rPr lang="en-US" sz="2400" b="1" dirty="0">
                <a:effectLst/>
                <a:latin typeface="Calibri" panose="020F0502020204030204" pitchFamily="34" charset="0"/>
                <a:ea typeface="Calibri" panose="020F0502020204030204" pitchFamily="34" charset="0"/>
              </a:rPr>
              <a:t> </a:t>
            </a:r>
            <a:r>
              <a:rPr lang="en-US" sz="2400" b="1" dirty="0" err="1">
                <a:effectLst/>
                <a:latin typeface="Calibri" panose="020F0502020204030204" pitchFamily="34" charset="0"/>
                <a:ea typeface="Calibri" panose="020F0502020204030204" pitchFamily="34" charset="0"/>
              </a:rPr>
              <a:t>și</a:t>
            </a:r>
            <a:r>
              <a:rPr lang="en-US" sz="2400" b="1" dirty="0">
                <a:effectLst/>
                <a:latin typeface="Calibri" panose="020F0502020204030204" pitchFamily="34" charset="0"/>
                <a:ea typeface="Calibri" panose="020F0502020204030204" pitchFamily="34" charset="0"/>
              </a:rPr>
              <a:t> </a:t>
            </a:r>
            <a:r>
              <a:rPr lang="en-US" sz="2400" b="1" dirty="0" err="1">
                <a:effectLst/>
                <a:latin typeface="Calibri" panose="020F0502020204030204" pitchFamily="34" charset="0"/>
                <a:ea typeface="Calibri" panose="020F0502020204030204" pitchFamily="34" charset="0"/>
              </a:rPr>
              <a:t>experiența</a:t>
            </a:r>
            <a:r>
              <a:rPr lang="en-US" sz="2400" dirty="0">
                <a:effectLst/>
                <a:latin typeface="Calibri" panose="020F0502020204030204" pitchFamily="34" charset="0"/>
                <a:ea typeface="Calibri" panose="020F0502020204030204" pitchFamily="34" charset="0"/>
              </a:rPr>
              <a:t> </a:t>
            </a:r>
            <a:r>
              <a:rPr lang="en-US" sz="2400" dirty="0" err="1">
                <a:effectLst/>
                <a:latin typeface="Calibri" panose="020F0502020204030204" pitchFamily="34" charset="0"/>
                <a:ea typeface="Calibri" panose="020F0502020204030204" pitchFamily="34" charset="0"/>
              </a:rPr>
              <a:t>potențialului</a:t>
            </a:r>
            <a:r>
              <a:rPr lang="en-US" sz="2400" dirty="0">
                <a:effectLst/>
                <a:latin typeface="Calibri" panose="020F0502020204030204" pitchFamily="34" charset="0"/>
                <a:ea typeface="Calibri" panose="020F0502020204030204" pitchFamily="34" charset="0"/>
              </a:rPr>
              <a:t> </a:t>
            </a:r>
            <a:r>
              <a:rPr lang="en-US" sz="2400" dirty="0" err="1">
                <a:effectLst/>
                <a:latin typeface="Calibri" panose="020F0502020204030204" pitchFamily="34" charset="0"/>
                <a:ea typeface="Calibri" panose="020F0502020204030204" pitchFamily="34" charset="0"/>
              </a:rPr>
              <a:t>dvs</a:t>
            </a:r>
            <a:r>
              <a:rPr lang="en-US" sz="2400" dirty="0">
                <a:effectLst/>
                <a:latin typeface="Calibri" panose="020F0502020204030204" pitchFamily="34" charset="0"/>
                <a:ea typeface="Calibri" panose="020F0502020204030204" pitchFamily="34" charset="0"/>
              </a:rPr>
              <a:t>. Inger;</a:t>
            </a:r>
            <a:endParaRPr lang="en-GB" sz="2000" dirty="0">
              <a:effectLst/>
              <a:latin typeface="Times New Roman" panose="02020603050405020304" pitchFamily="18" charset="0"/>
              <a:ea typeface="Times New Roman" panose="02020603050405020304" pitchFamily="18" charset="0"/>
            </a:endParaRPr>
          </a:p>
          <a:p>
            <a:pPr algn="just"/>
            <a:r>
              <a:rPr lang="en-US" sz="2400" dirty="0">
                <a:effectLst/>
                <a:latin typeface="Calibri" panose="020F0502020204030204" pitchFamily="34" charset="0"/>
                <a:ea typeface="Calibri" panose="020F0502020204030204" pitchFamily="34" charset="0"/>
              </a:rPr>
              <a:t> </a:t>
            </a:r>
            <a:endParaRPr lang="en-GB" sz="2000" dirty="0">
              <a:effectLst/>
              <a:latin typeface="Times New Roman" panose="02020603050405020304" pitchFamily="18" charset="0"/>
              <a:ea typeface="Times New Roman" panose="02020603050405020304" pitchFamily="18" charset="0"/>
            </a:endParaRPr>
          </a:p>
          <a:p>
            <a:pPr marL="457200" algn="just"/>
            <a:r>
              <a:rPr lang="en-US" sz="2400" dirty="0">
                <a:effectLst/>
                <a:latin typeface="Calibri" panose="020F0502020204030204" pitchFamily="34" charset="0"/>
                <a:ea typeface="Calibri" panose="020F0502020204030204" pitchFamily="34" charset="0"/>
              </a:rPr>
              <a:t>• </a:t>
            </a:r>
            <a:r>
              <a:rPr lang="en-US" sz="2400" dirty="0" err="1">
                <a:effectLst/>
                <a:latin typeface="Calibri" panose="020F0502020204030204" pitchFamily="34" charset="0"/>
                <a:ea typeface="Calibri" panose="020F0502020204030204" pitchFamily="34" charset="0"/>
              </a:rPr>
              <a:t>Comunicați</a:t>
            </a:r>
            <a:r>
              <a:rPr lang="en-US" sz="2400" dirty="0">
                <a:effectLst/>
                <a:latin typeface="Calibri" panose="020F0502020204030204" pitchFamily="34" charset="0"/>
                <a:ea typeface="Calibri" panose="020F0502020204030204" pitchFamily="34" charset="0"/>
              </a:rPr>
              <a:t> </a:t>
            </a:r>
            <a:r>
              <a:rPr lang="en-US" sz="2400" b="1" dirty="0" err="1">
                <a:effectLst/>
                <a:latin typeface="Calibri" panose="020F0502020204030204" pitchFamily="34" charset="0"/>
                <a:ea typeface="Calibri" panose="020F0502020204030204" pitchFamily="34" charset="0"/>
              </a:rPr>
              <a:t>importanța</a:t>
            </a:r>
            <a:r>
              <a:rPr lang="en-US" sz="2400" b="1" dirty="0">
                <a:effectLst/>
                <a:latin typeface="Calibri" panose="020F0502020204030204" pitchFamily="34" charset="0"/>
                <a:ea typeface="Calibri" panose="020F0502020204030204" pitchFamily="34" charset="0"/>
              </a:rPr>
              <a:t> </a:t>
            </a:r>
            <a:r>
              <a:rPr lang="en-US" sz="2400" b="1" dirty="0" err="1">
                <a:effectLst/>
                <a:latin typeface="Calibri" panose="020F0502020204030204" pitchFamily="34" charset="0"/>
                <a:ea typeface="Calibri" panose="020F0502020204030204" pitchFamily="34" charset="0"/>
              </a:rPr>
              <a:t>produsului</a:t>
            </a:r>
            <a:r>
              <a:rPr lang="en-US" sz="2400" dirty="0">
                <a:effectLst/>
                <a:latin typeface="Calibri" panose="020F0502020204030204" pitchFamily="34" charset="0"/>
                <a:ea typeface="Calibri" panose="020F0502020204030204" pitchFamily="34" charset="0"/>
              </a:rPr>
              <a:t> </a:t>
            </a:r>
            <a:r>
              <a:rPr lang="en-US" sz="2400" dirty="0" err="1">
                <a:effectLst/>
                <a:latin typeface="Calibri" panose="020F0502020204030204" pitchFamily="34" charset="0"/>
                <a:ea typeface="Calibri" panose="020F0502020204030204" pitchFamily="34" charset="0"/>
              </a:rPr>
              <a:t>dvs</a:t>
            </a:r>
            <a:r>
              <a:rPr lang="en-US" sz="2400" dirty="0">
                <a:effectLst/>
                <a:latin typeface="Calibri" panose="020F0502020204030204" pitchFamily="34" charset="0"/>
                <a:ea typeface="Calibri" panose="020F0502020204030204" pitchFamily="34" charset="0"/>
              </a:rPr>
              <a:t>.</a:t>
            </a:r>
            <a:endParaRPr lang="en-GB" sz="2000" dirty="0">
              <a:effectLst/>
              <a:latin typeface="Times New Roman" panose="02020603050405020304" pitchFamily="18" charset="0"/>
              <a:ea typeface="Times New Roman" panose="02020603050405020304" pitchFamily="18" charset="0"/>
            </a:endParaRPr>
          </a:p>
          <a:p>
            <a:pPr marL="457200" algn="just"/>
            <a:r>
              <a:rPr lang="en-US" sz="2400" dirty="0">
                <a:effectLst/>
                <a:latin typeface="Calibri" panose="020F0502020204030204" pitchFamily="34" charset="0"/>
                <a:ea typeface="Calibri" panose="020F0502020204030204" pitchFamily="34" charset="0"/>
              </a:rPr>
              <a:t>(Un plan de </a:t>
            </a:r>
            <a:r>
              <a:rPr lang="en-US" sz="2400" dirty="0" err="1">
                <a:effectLst/>
                <a:latin typeface="Calibri" panose="020F0502020204030204" pitchFamily="34" charset="0"/>
                <a:ea typeface="Calibri" panose="020F0502020204030204" pitchFamily="34" charset="0"/>
              </a:rPr>
              <a:t>afaceri</a:t>
            </a:r>
            <a:r>
              <a:rPr lang="en-US" sz="2400" dirty="0">
                <a:effectLst/>
                <a:latin typeface="Calibri" panose="020F0502020204030204" pitchFamily="34" charset="0"/>
                <a:ea typeface="Calibri" panose="020F0502020204030204" pitchFamily="34" charset="0"/>
              </a:rPr>
              <a:t> bun </a:t>
            </a:r>
            <a:r>
              <a:rPr lang="en-US" sz="2400" dirty="0" err="1">
                <a:effectLst/>
                <a:latin typeface="Calibri" panose="020F0502020204030204" pitchFamily="34" charset="0"/>
                <a:ea typeface="Calibri" panose="020F0502020204030204" pitchFamily="34" charset="0"/>
              </a:rPr>
              <a:t>este</a:t>
            </a:r>
            <a:r>
              <a:rPr lang="en-US" sz="2400" dirty="0">
                <a:effectLst/>
                <a:latin typeface="Calibri" panose="020F0502020204030204" pitchFamily="34" charset="0"/>
                <a:ea typeface="Calibri" panose="020F0502020204030204" pitchFamily="34" charset="0"/>
              </a:rPr>
              <a:t> </a:t>
            </a:r>
            <a:r>
              <a:rPr lang="en-US" sz="2400" dirty="0" err="1">
                <a:effectLst/>
                <a:latin typeface="Calibri" panose="020F0502020204030204" pitchFamily="34" charset="0"/>
                <a:ea typeface="Calibri" panose="020F0502020204030204" pitchFamily="34" charset="0"/>
              </a:rPr>
              <a:t>cheia</a:t>
            </a:r>
            <a:r>
              <a:rPr lang="en-US" sz="2400" dirty="0">
                <a:effectLst/>
                <a:latin typeface="Calibri" panose="020F0502020204030204" pitchFamily="34" charset="0"/>
                <a:ea typeface="Calibri" panose="020F0502020204030204" pitchFamily="34" charset="0"/>
              </a:rPr>
              <a:t>);</a:t>
            </a:r>
            <a:endParaRPr lang="en-GB" sz="2000" dirty="0">
              <a:effectLst/>
              <a:latin typeface="Times New Roman" panose="02020603050405020304" pitchFamily="18" charset="0"/>
              <a:ea typeface="Times New Roman" panose="02020603050405020304" pitchFamily="18" charset="0"/>
            </a:endParaRPr>
          </a:p>
          <a:p>
            <a:pPr marL="457200" algn="just"/>
            <a:r>
              <a:rPr lang="en-US" sz="2400" dirty="0">
                <a:effectLst/>
                <a:latin typeface="Calibri" panose="020F0502020204030204" pitchFamily="34" charset="0"/>
                <a:ea typeface="Calibri" panose="020F0502020204030204" pitchFamily="34" charset="0"/>
              </a:rPr>
              <a:t> </a:t>
            </a:r>
            <a:endParaRPr lang="en-GB" sz="2000" dirty="0">
              <a:effectLst/>
              <a:latin typeface="Times New Roman" panose="02020603050405020304" pitchFamily="18" charset="0"/>
              <a:ea typeface="Times New Roman" panose="02020603050405020304" pitchFamily="18" charset="0"/>
            </a:endParaRPr>
          </a:p>
          <a:p>
            <a:pPr marL="457200" algn="just"/>
            <a:r>
              <a:rPr lang="en-US" sz="2400" dirty="0">
                <a:effectLst/>
                <a:latin typeface="Calibri" panose="020F0502020204030204" pitchFamily="34" charset="0"/>
                <a:ea typeface="Calibri" panose="020F0502020204030204" pitchFamily="34" charset="0"/>
              </a:rPr>
              <a:t>• </a:t>
            </a:r>
            <a:r>
              <a:rPr lang="en-US" sz="2400" b="1" dirty="0" err="1">
                <a:effectLst/>
                <a:latin typeface="Calibri" panose="020F0502020204030204" pitchFamily="34" charset="0"/>
                <a:ea typeface="Calibri" panose="020F0502020204030204" pitchFamily="34" charset="0"/>
              </a:rPr>
              <a:t>Păstrați</a:t>
            </a:r>
            <a:r>
              <a:rPr lang="en-US" sz="2400" b="1" dirty="0">
                <a:effectLst/>
                <a:latin typeface="Calibri" panose="020F0502020204030204" pitchFamily="34" charset="0"/>
                <a:ea typeface="Calibri" panose="020F0502020204030204" pitchFamily="34" charset="0"/>
              </a:rPr>
              <a:t>-l </a:t>
            </a:r>
            <a:r>
              <a:rPr lang="en-US" sz="2400" b="1" dirty="0" err="1">
                <a:effectLst/>
                <a:latin typeface="Calibri" panose="020F0502020204030204" pitchFamily="34" charset="0"/>
                <a:ea typeface="Calibri" panose="020F0502020204030204" pitchFamily="34" charset="0"/>
              </a:rPr>
              <a:t>simplu</a:t>
            </a:r>
            <a:endParaRPr lang="en-GB" sz="2000" dirty="0">
              <a:effectLst/>
              <a:latin typeface="Times New Roman" panose="02020603050405020304" pitchFamily="18" charset="0"/>
              <a:ea typeface="Times New Roman" panose="02020603050405020304" pitchFamily="18" charset="0"/>
            </a:endParaRPr>
          </a:p>
          <a:p>
            <a:pPr marL="457200" algn="just"/>
            <a:r>
              <a:rPr lang="en-US" sz="2400" dirty="0">
                <a:effectLst/>
                <a:latin typeface="Calibri" panose="020F0502020204030204" pitchFamily="34" charset="0"/>
                <a:ea typeface="Calibri" panose="020F0502020204030204" pitchFamily="34" charset="0"/>
              </a:rPr>
              <a:t>“</a:t>
            </a:r>
            <a:r>
              <a:rPr lang="en-US" sz="2400" dirty="0" err="1">
                <a:effectLst/>
                <a:latin typeface="Calibri" panose="020F0502020204030204" pitchFamily="34" charset="0"/>
                <a:ea typeface="Calibri" panose="020F0502020204030204" pitchFamily="34" charset="0"/>
              </a:rPr>
              <a:t>Ar</a:t>
            </a:r>
            <a:r>
              <a:rPr lang="en-US" sz="2400" dirty="0">
                <a:effectLst/>
                <a:latin typeface="Calibri" panose="020F0502020204030204" pitchFamily="34" charset="0"/>
                <a:ea typeface="Calibri" panose="020F0502020204030204" pitchFamily="34" charset="0"/>
              </a:rPr>
              <a:t> </a:t>
            </a:r>
            <a:r>
              <a:rPr lang="en-US" sz="2400" dirty="0" err="1">
                <a:effectLst/>
                <a:latin typeface="Calibri" panose="020F0502020204030204" pitchFamily="34" charset="0"/>
                <a:ea typeface="Calibri" panose="020F0502020204030204" pitchFamily="34" charset="0"/>
              </a:rPr>
              <a:t>înțelege</a:t>
            </a:r>
            <a:r>
              <a:rPr lang="en-US" sz="2400" dirty="0">
                <a:effectLst/>
                <a:latin typeface="Calibri" panose="020F0502020204030204" pitchFamily="34" charset="0"/>
                <a:ea typeface="Calibri" panose="020F0502020204030204" pitchFamily="34" charset="0"/>
              </a:rPr>
              <a:t> un </a:t>
            </a:r>
            <a:r>
              <a:rPr lang="en-US" sz="2400" dirty="0" err="1">
                <a:effectLst/>
                <a:latin typeface="Calibri" panose="020F0502020204030204" pitchFamily="34" charset="0"/>
                <a:ea typeface="Calibri" panose="020F0502020204030204" pitchFamily="34" charset="0"/>
              </a:rPr>
              <a:t>copil</a:t>
            </a:r>
            <a:r>
              <a:rPr lang="en-US" sz="2400" dirty="0">
                <a:effectLst/>
                <a:latin typeface="Calibri" panose="020F0502020204030204" pitchFamily="34" charset="0"/>
                <a:ea typeface="Calibri" panose="020F0502020204030204" pitchFamily="34" charset="0"/>
              </a:rPr>
              <a:t> </a:t>
            </a:r>
            <a:r>
              <a:rPr lang="en-US" sz="2400" dirty="0" err="1">
                <a:effectLst/>
                <a:latin typeface="Calibri" panose="020F0502020204030204" pitchFamily="34" charset="0"/>
                <a:ea typeface="Calibri" panose="020F0502020204030204" pitchFamily="34" charset="0"/>
              </a:rPr>
              <a:t>propunerea</a:t>
            </a:r>
            <a:r>
              <a:rPr lang="en-US" sz="2400" dirty="0">
                <a:effectLst/>
                <a:latin typeface="Calibri" panose="020F0502020204030204" pitchFamily="34" charset="0"/>
                <a:ea typeface="Calibri" panose="020F0502020204030204" pitchFamily="34" charset="0"/>
              </a:rPr>
              <a:t> ta de </a:t>
            </a:r>
            <a:r>
              <a:rPr lang="en-US" sz="2400" dirty="0" err="1">
                <a:effectLst/>
                <a:latin typeface="Calibri" panose="020F0502020204030204" pitchFamily="34" charset="0"/>
                <a:ea typeface="Calibri" panose="020F0502020204030204" pitchFamily="34" charset="0"/>
              </a:rPr>
              <a:t>afaceri</a:t>
            </a:r>
            <a:r>
              <a:rPr lang="en-US" sz="2400" dirty="0">
                <a:effectLst/>
                <a:latin typeface="Calibri" panose="020F0502020204030204" pitchFamily="34" charset="0"/>
                <a:ea typeface="Calibri" panose="020F0502020204030204" pitchFamily="34" charset="0"/>
              </a:rPr>
              <a:t>?”</a:t>
            </a:r>
            <a:endParaRPr lang="en-GB" sz="2000" dirty="0">
              <a:effectLst/>
              <a:latin typeface="Times New Roman" panose="02020603050405020304" pitchFamily="18" charset="0"/>
              <a:ea typeface="Times New Roman" panose="02020603050405020304" pitchFamily="18" charset="0"/>
            </a:endParaRPr>
          </a:p>
          <a:p>
            <a:pPr marL="0" marR="0" lvl="0" indent="0" algn="just" rtl="0">
              <a:spcBef>
                <a:spcPts val="0"/>
              </a:spcBef>
              <a:spcAft>
                <a:spcPts val="0"/>
              </a:spcAft>
              <a:buNone/>
            </a:pPr>
            <a:endParaRPr sz="2400" dirty="0">
              <a:solidFill>
                <a:srgbClr val="000000"/>
              </a:solidFill>
              <a:latin typeface="Calibri"/>
              <a:ea typeface="Calibri"/>
              <a:cs typeface="Calibri"/>
              <a:sym typeface="Calibri"/>
            </a:endParaRPr>
          </a:p>
        </p:txBody>
      </p:sp>
      <p:sp>
        <p:nvSpPr>
          <p:cNvPr id="247" name="Google Shape;247;p15"/>
          <p:cNvSpPr/>
          <p:nvPr/>
        </p:nvSpPr>
        <p:spPr>
          <a:xfrm>
            <a:off x="952500" y="6515100"/>
            <a:ext cx="11277600" cy="1569660"/>
          </a:xfrm>
          <a:prstGeom prst="rect">
            <a:avLst/>
          </a:prstGeom>
          <a:noFill/>
          <a:ln>
            <a:noFill/>
          </a:ln>
        </p:spPr>
        <p:txBody>
          <a:bodyPr spcFirstLastPara="1" wrap="square" lIns="91425" tIns="45700" rIns="91425" bIns="45700" anchor="t" anchorCtr="0">
            <a:spAutoFit/>
          </a:bodyPr>
          <a:lstStyle/>
          <a:p>
            <a:pPr marL="342900" lvl="0" indent="-342900" algn="just">
              <a:buFont typeface="Arial" panose="020B0604020202020204" pitchFamily="34" charset="0"/>
              <a:buChar char="●"/>
            </a:pPr>
            <a:r>
              <a:rPr lang="en-US" sz="2400" dirty="0" err="1">
                <a:solidFill>
                  <a:srgbClr val="000000"/>
                </a:solidFill>
                <a:effectLst/>
                <a:latin typeface="Calibri" panose="020F0502020204030204" pitchFamily="34" charset="0"/>
                <a:ea typeface="Calibri" panose="020F0502020204030204" pitchFamily="34" charset="0"/>
                <a:cs typeface="Noto Sans Symbols"/>
              </a:rPr>
              <a:t>Investitori</a:t>
            </a:r>
            <a:r>
              <a:rPr lang="en-US" sz="2400" dirty="0">
                <a:solidFill>
                  <a:srgbClr val="000000"/>
                </a:solidFill>
                <a:effectLst/>
                <a:latin typeface="Calibri" panose="020F0502020204030204" pitchFamily="34" charset="0"/>
                <a:ea typeface="Calibri" panose="020F0502020204030204" pitchFamily="34" charset="0"/>
                <a:cs typeface="Noto Sans Symbols"/>
              </a:rPr>
              <a:t> </a:t>
            </a:r>
            <a:r>
              <a:rPr lang="en-US" sz="2400" dirty="0" err="1">
                <a:solidFill>
                  <a:srgbClr val="000000"/>
                </a:solidFill>
                <a:effectLst/>
                <a:latin typeface="Calibri" panose="020F0502020204030204" pitchFamily="34" charset="0"/>
                <a:ea typeface="Calibri" panose="020F0502020204030204" pitchFamily="34" charset="0"/>
                <a:cs typeface="Noto Sans Symbols"/>
              </a:rPr>
              <a:t>instituționali</a:t>
            </a:r>
            <a:r>
              <a:rPr lang="en-US" sz="2400" dirty="0">
                <a:solidFill>
                  <a:srgbClr val="000000"/>
                </a:solidFill>
                <a:effectLst/>
                <a:latin typeface="Calibri" panose="020F0502020204030204" pitchFamily="34" charset="0"/>
                <a:ea typeface="Calibri" panose="020F0502020204030204" pitchFamily="34" charset="0"/>
                <a:cs typeface="Noto Sans Symbols"/>
              </a:rPr>
              <a:t>, </a:t>
            </a:r>
            <a:r>
              <a:rPr lang="en-US" sz="2400" dirty="0" err="1">
                <a:solidFill>
                  <a:srgbClr val="000000"/>
                </a:solidFill>
                <a:effectLst/>
                <a:latin typeface="Calibri" panose="020F0502020204030204" pitchFamily="34" charset="0"/>
                <a:ea typeface="Calibri" panose="020F0502020204030204" pitchFamily="34" charset="0"/>
                <a:cs typeface="Noto Sans Symbols"/>
              </a:rPr>
              <a:t>investind</a:t>
            </a:r>
            <a:r>
              <a:rPr lang="en-US" sz="2400" dirty="0">
                <a:solidFill>
                  <a:srgbClr val="000000"/>
                </a:solidFill>
                <a:effectLst/>
                <a:latin typeface="Calibri" panose="020F0502020204030204" pitchFamily="34" charset="0"/>
                <a:ea typeface="Calibri" panose="020F0502020204030204" pitchFamily="34" charset="0"/>
                <a:cs typeface="Noto Sans Symbols"/>
              </a:rPr>
              <a:t> </a:t>
            </a:r>
            <a:r>
              <a:rPr lang="en-US" sz="2400" b="1" dirty="0" err="1">
                <a:solidFill>
                  <a:srgbClr val="000000"/>
                </a:solidFill>
                <a:effectLst/>
                <a:latin typeface="Calibri" panose="020F0502020204030204" pitchFamily="34" charset="0"/>
                <a:ea typeface="Calibri" panose="020F0502020204030204" pitchFamily="34" charset="0"/>
                <a:cs typeface="Noto Sans Symbols"/>
              </a:rPr>
              <a:t>sume</a:t>
            </a:r>
            <a:r>
              <a:rPr lang="en-US" sz="2400" b="1" dirty="0">
                <a:solidFill>
                  <a:srgbClr val="000000"/>
                </a:solidFill>
                <a:effectLst/>
                <a:latin typeface="Calibri" panose="020F0502020204030204" pitchFamily="34" charset="0"/>
                <a:ea typeface="Calibri" panose="020F0502020204030204" pitchFamily="34" charset="0"/>
                <a:cs typeface="Noto Sans Symbols"/>
              </a:rPr>
              <a:t> </a:t>
            </a:r>
            <a:r>
              <a:rPr lang="en-US" sz="2400" b="1" dirty="0" err="1">
                <a:solidFill>
                  <a:srgbClr val="000000"/>
                </a:solidFill>
                <a:effectLst/>
                <a:latin typeface="Calibri" panose="020F0502020204030204" pitchFamily="34" charset="0"/>
                <a:ea typeface="Calibri" panose="020F0502020204030204" pitchFamily="34" charset="0"/>
                <a:cs typeface="Noto Sans Symbols"/>
              </a:rPr>
              <a:t>mari</a:t>
            </a:r>
            <a:r>
              <a:rPr lang="en-US" sz="2400" dirty="0">
                <a:solidFill>
                  <a:srgbClr val="000000"/>
                </a:solidFill>
                <a:effectLst/>
                <a:latin typeface="Calibri" panose="020F0502020204030204" pitchFamily="34" charset="0"/>
                <a:ea typeface="Calibri" panose="020F0502020204030204" pitchFamily="34" charset="0"/>
                <a:cs typeface="Noto Sans Symbols"/>
              </a:rPr>
              <a:t> </a:t>
            </a:r>
            <a:r>
              <a:rPr lang="en-US" sz="2400" dirty="0" err="1">
                <a:solidFill>
                  <a:srgbClr val="000000"/>
                </a:solidFill>
                <a:effectLst/>
                <a:latin typeface="Calibri" panose="020F0502020204030204" pitchFamily="34" charset="0"/>
                <a:ea typeface="Calibri" panose="020F0502020204030204" pitchFamily="34" charset="0"/>
                <a:cs typeface="Noto Sans Symbols"/>
              </a:rPr>
              <a:t>în</a:t>
            </a:r>
            <a:r>
              <a:rPr lang="en-US" sz="2400" dirty="0">
                <a:solidFill>
                  <a:srgbClr val="000000"/>
                </a:solidFill>
                <a:effectLst/>
                <a:latin typeface="Calibri" panose="020F0502020204030204" pitchFamily="34" charset="0"/>
                <a:ea typeface="Calibri" panose="020F0502020204030204" pitchFamily="34" charset="0"/>
                <a:cs typeface="Noto Sans Symbols"/>
              </a:rPr>
              <a:t> </a:t>
            </a:r>
            <a:r>
              <a:rPr lang="en-US" sz="2400" dirty="0" err="1">
                <a:solidFill>
                  <a:srgbClr val="000000"/>
                </a:solidFill>
                <a:effectLst/>
                <a:latin typeface="Calibri" panose="020F0502020204030204" pitchFamily="34" charset="0"/>
                <a:ea typeface="Calibri" panose="020F0502020204030204" pitchFamily="34" charset="0"/>
                <a:cs typeface="Noto Sans Symbols"/>
              </a:rPr>
              <a:t>afaceri</a:t>
            </a:r>
            <a:r>
              <a:rPr lang="en-US" sz="2400" dirty="0">
                <a:solidFill>
                  <a:srgbClr val="000000"/>
                </a:solidFill>
                <a:effectLst/>
                <a:latin typeface="Calibri" panose="020F0502020204030204" pitchFamily="34" charset="0"/>
                <a:ea typeface="Calibri" panose="020F0502020204030204" pitchFamily="34" charset="0"/>
                <a:cs typeface="Noto Sans Symbols"/>
              </a:rPr>
              <a:t> </a:t>
            </a:r>
            <a:r>
              <a:rPr lang="en-US" sz="2400" dirty="0" err="1">
                <a:solidFill>
                  <a:srgbClr val="000000"/>
                </a:solidFill>
                <a:effectLst/>
                <a:latin typeface="Calibri" panose="020F0502020204030204" pitchFamily="34" charset="0"/>
                <a:ea typeface="Calibri" panose="020F0502020204030204" pitchFamily="34" charset="0"/>
                <a:cs typeface="Noto Sans Symbols"/>
              </a:rPr>
              <a:t>mai</a:t>
            </a:r>
            <a:r>
              <a:rPr lang="en-US" sz="2400" dirty="0">
                <a:solidFill>
                  <a:srgbClr val="000000"/>
                </a:solidFill>
                <a:effectLst/>
                <a:latin typeface="Calibri" panose="020F0502020204030204" pitchFamily="34" charset="0"/>
                <a:ea typeface="Calibri" panose="020F0502020204030204" pitchFamily="34" charset="0"/>
                <a:cs typeface="Noto Sans Symbols"/>
              </a:rPr>
              <a:t> </a:t>
            </a:r>
            <a:r>
              <a:rPr lang="en-US" sz="2400" dirty="0" err="1">
                <a:solidFill>
                  <a:srgbClr val="000000"/>
                </a:solidFill>
                <a:effectLst/>
                <a:latin typeface="Calibri" panose="020F0502020204030204" pitchFamily="34" charset="0"/>
                <a:ea typeface="Calibri" panose="020F0502020204030204" pitchFamily="34" charset="0"/>
                <a:cs typeface="Noto Sans Symbols"/>
              </a:rPr>
              <a:t>târziu</a:t>
            </a:r>
            <a:r>
              <a:rPr lang="en-US" sz="2400" dirty="0">
                <a:solidFill>
                  <a:srgbClr val="000000"/>
                </a:solidFill>
                <a:effectLst/>
                <a:latin typeface="Calibri" panose="020F0502020204030204" pitchFamily="34" charset="0"/>
                <a:ea typeface="Calibri" panose="020F0502020204030204" pitchFamily="34" charset="0"/>
                <a:cs typeface="Noto Sans Symbols"/>
              </a:rPr>
              <a:t> </a:t>
            </a:r>
            <a:r>
              <a:rPr lang="en-US" sz="2400" dirty="0" err="1">
                <a:solidFill>
                  <a:srgbClr val="000000"/>
                </a:solidFill>
                <a:effectLst/>
                <a:latin typeface="Calibri" panose="020F0502020204030204" pitchFamily="34" charset="0"/>
                <a:ea typeface="Calibri" panose="020F0502020204030204" pitchFamily="34" charset="0"/>
                <a:cs typeface="Noto Sans Symbols"/>
              </a:rPr>
              <a:t>în</a:t>
            </a:r>
            <a:r>
              <a:rPr lang="en-US" sz="2400" dirty="0">
                <a:solidFill>
                  <a:srgbClr val="000000"/>
                </a:solidFill>
                <a:effectLst/>
                <a:latin typeface="Calibri" panose="020F0502020204030204" pitchFamily="34" charset="0"/>
                <a:ea typeface="Calibri" panose="020F0502020204030204" pitchFamily="34" charset="0"/>
                <a:cs typeface="Noto Sans Symbols"/>
              </a:rPr>
              <a:t> </a:t>
            </a:r>
            <a:r>
              <a:rPr lang="en-US" sz="2400" dirty="0" err="1">
                <a:solidFill>
                  <a:srgbClr val="000000"/>
                </a:solidFill>
                <a:effectLst/>
                <a:latin typeface="Calibri" panose="020F0502020204030204" pitchFamily="34" charset="0"/>
                <a:ea typeface="Calibri" panose="020F0502020204030204" pitchFamily="34" charset="0"/>
                <a:cs typeface="Noto Sans Symbols"/>
              </a:rPr>
              <a:t>procesul</a:t>
            </a:r>
            <a:r>
              <a:rPr lang="en-US" sz="2400" dirty="0">
                <a:solidFill>
                  <a:srgbClr val="000000"/>
                </a:solidFill>
                <a:effectLst/>
                <a:latin typeface="Calibri" panose="020F0502020204030204" pitchFamily="34" charset="0"/>
                <a:ea typeface="Calibri" panose="020F0502020204030204" pitchFamily="34" charset="0"/>
                <a:cs typeface="Noto Sans Symbols"/>
              </a:rPr>
              <a:t> de </a:t>
            </a:r>
            <a:r>
              <a:rPr lang="en-US" sz="2400" dirty="0" err="1">
                <a:solidFill>
                  <a:srgbClr val="000000"/>
                </a:solidFill>
                <a:effectLst/>
                <a:latin typeface="Calibri" panose="020F0502020204030204" pitchFamily="34" charset="0"/>
                <a:ea typeface="Calibri" panose="020F0502020204030204" pitchFamily="34" charset="0"/>
                <a:cs typeface="Noto Sans Symbols"/>
              </a:rPr>
              <a:t>strângere</a:t>
            </a:r>
            <a:r>
              <a:rPr lang="en-US" sz="2400" dirty="0">
                <a:solidFill>
                  <a:srgbClr val="000000"/>
                </a:solidFill>
                <a:effectLst/>
                <a:latin typeface="Calibri" panose="020F0502020204030204" pitchFamily="34" charset="0"/>
                <a:ea typeface="Calibri" panose="020F0502020204030204" pitchFamily="34" charset="0"/>
                <a:cs typeface="Noto Sans Symbols"/>
              </a:rPr>
              <a:t> de </a:t>
            </a:r>
            <a:r>
              <a:rPr lang="en-US" sz="2400" dirty="0" err="1">
                <a:solidFill>
                  <a:srgbClr val="000000"/>
                </a:solidFill>
                <a:effectLst/>
                <a:latin typeface="Calibri" panose="020F0502020204030204" pitchFamily="34" charset="0"/>
                <a:ea typeface="Calibri" panose="020F0502020204030204" pitchFamily="34" charset="0"/>
                <a:cs typeface="Noto Sans Symbols"/>
              </a:rPr>
              <a:t>fonduri</a:t>
            </a:r>
            <a:r>
              <a:rPr lang="en-US" sz="2400" dirty="0">
                <a:solidFill>
                  <a:srgbClr val="000000"/>
                </a:solidFill>
                <a:effectLst/>
                <a:latin typeface="Calibri" panose="020F0502020204030204" pitchFamily="34" charset="0"/>
                <a:ea typeface="Calibri" panose="020F0502020204030204" pitchFamily="34" charset="0"/>
                <a:cs typeface="Noto Sans Symbols"/>
              </a:rPr>
              <a:t> </a:t>
            </a:r>
            <a:r>
              <a:rPr lang="en-US" sz="2400" dirty="0" err="1">
                <a:solidFill>
                  <a:srgbClr val="000000"/>
                </a:solidFill>
                <a:effectLst/>
                <a:latin typeface="Calibri" panose="020F0502020204030204" pitchFamily="34" charset="0"/>
                <a:ea typeface="Calibri" panose="020F0502020204030204" pitchFamily="34" charset="0"/>
                <a:cs typeface="Noto Sans Symbols"/>
              </a:rPr>
              <a:t>și</a:t>
            </a:r>
            <a:r>
              <a:rPr lang="en-US" sz="2400" dirty="0">
                <a:solidFill>
                  <a:srgbClr val="000000"/>
                </a:solidFill>
                <a:effectLst/>
                <a:latin typeface="Calibri" panose="020F0502020204030204" pitchFamily="34" charset="0"/>
                <a:ea typeface="Calibri" panose="020F0502020204030204" pitchFamily="34" charset="0"/>
                <a:cs typeface="Noto Sans Symbols"/>
              </a:rPr>
              <a:t> </a:t>
            </a:r>
            <a:r>
              <a:rPr lang="en-US" sz="2400" dirty="0" err="1">
                <a:solidFill>
                  <a:srgbClr val="000000"/>
                </a:solidFill>
                <a:effectLst/>
                <a:latin typeface="Calibri" panose="020F0502020204030204" pitchFamily="34" charset="0"/>
                <a:ea typeface="Calibri" panose="020F0502020204030204" pitchFamily="34" charset="0"/>
                <a:cs typeface="Noto Sans Symbols"/>
              </a:rPr>
              <a:t>în</a:t>
            </a:r>
            <a:r>
              <a:rPr lang="en-US" sz="2400" dirty="0">
                <a:solidFill>
                  <a:srgbClr val="000000"/>
                </a:solidFill>
                <a:effectLst/>
                <a:latin typeface="Calibri" panose="020F0502020204030204" pitchFamily="34" charset="0"/>
                <a:ea typeface="Calibri" panose="020F0502020204030204" pitchFamily="34" charset="0"/>
                <a:cs typeface="Noto Sans Symbols"/>
              </a:rPr>
              <a:t> </a:t>
            </a:r>
            <a:r>
              <a:rPr lang="en-US" sz="2400" dirty="0" err="1">
                <a:solidFill>
                  <a:srgbClr val="000000"/>
                </a:solidFill>
                <a:effectLst/>
                <a:latin typeface="Calibri" panose="020F0502020204030204" pitchFamily="34" charset="0"/>
                <a:ea typeface="Calibri" panose="020F0502020204030204" pitchFamily="34" charset="0"/>
                <a:cs typeface="Noto Sans Symbols"/>
              </a:rPr>
              <a:t>schimbul</a:t>
            </a:r>
            <a:r>
              <a:rPr lang="en-US" sz="2400" dirty="0">
                <a:solidFill>
                  <a:srgbClr val="000000"/>
                </a:solidFill>
                <a:effectLst/>
                <a:latin typeface="Calibri" panose="020F0502020204030204" pitchFamily="34" charset="0"/>
                <a:ea typeface="Calibri" panose="020F0502020204030204" pitchFamily="34" charset="0"/>
                <a:cs typeface="Noto Sans Symbols"/>
              </a:rPr>
              <a:t> </a:t>
            </a:r>
            <a:r>
              <a:rPr lang="en-US" sz="2400" dirty="0" err="1">
                <a:solidFill>
                  <a:srgbClr val="000000"/>
                </a:solidFill>
                <a:effectLst/>
                <a:latin typeface="Calibri" panose="020F0502020204030204" pitchFamily="34" charset="0"/>
                <a:ea typeface="Calibri" panose="020F0502020204030204" pitchFamily="34" charset="0"/>
                <a:cs typeface="Noto Sans Symbols"/>
              </a:rPr>
              <a:t>mai</a:t>
            </a:r>
            <a:r>
              <a:rPr lang="en-US" sz="2400" dirty="0">
                <a:solidFill>
                  <a:srgbClr val="000000"/>
                </a:solidFill>
                <a:effectLst/>
                <a:latin typeface="Calibri" panose="020F0502020204030204" pitchFamily="34" charset="0"/>
                <a:ea typeface="Calibri" panose="020F0502020204030204" pitchFamily="34" charset="0"/>
                <a:cs typeface="Noto Sans Symbols"/>
              </a:rPr>
              <a:t> </a:t>
            </a:r>
            <a:r>
              <a:rPr lang="en-US" sz="2400" b="1" dirty="0" err="1">
                <a:solidFill>
                  <a:srgbClr val="000000"/>
                </a:solidFill>
                <a:effectLst/>
                <a:latin typeface="Calibri" panose="020F0502020204030204" pitchFamily="34" charset="0"/>
                <a:ea typeface="Calibri" panose="020F0502020204030204" pitchFamily="34" charset="0"/>
                <a:cs typeface="Noto Sans Symbols"/>
              </a:rPr>
              <a:t>multor</a:t>
            </a:r>
            <a:r>
              <a:rPr lang="en-US" sz="2400" b="1" dirty="0">
                <a:solidFill>
                  <a:srgbClr val="000000"/>
                </a:solidFill>
                <a:effectLst/>
                <a:latin typeface="Calibri" panose="020F0502020204030204" pitchFamily="34" charset="0"/>
                <a:ea typeface="Calibri" panose="020F0502020204030204" pitchFamily="34" charset="0"/>
                <a:cs typeface="Noto Sans Symbols"/>
              </a:rPr>
              <a:t> </a:t>
            </a:r>
            <a:r>
              <a:rPr lang="en-US" sz="2400" b="1" dirty="0" err="1">
                <a:solidFill>
                  <a:srgbClr val="000000"/>
                </a:solidFill>
                <a:effectLst/>
                <a:latin typeface="Calibri" panose="020F0502020204030204" pitchFamily="34" charset="0"/>
                <a:ea typeface="Calibri" panose="020F0502020204030204" pitchFamily="34" charset="0"/>
                <a:cs typeface="Noto Sans Symbols"/>
              </a:rPr>
              <a:t>actiuni</a:t>
            </a:r>
            <a:r>
              <a:rPr lang="en-US" sz="2400" dirty="0">
                <a:solidFill>
                  <a:srgbClr val="000000"/>
                </a:solidFill>
                <a:effectLst/>
                <a:latin typeface="Calibri" panose="020F0502020204030204" pitchFamily="34" charset="0"/>
                <a:ea typeface="Calibri" panose="020F0502020204030204" pitchFamily="34" charset="0"/>
                <a:cs typeface="Noto Sans Symbols"/>
              </a:rPr>
              <a:t> .</a:t>
            </a:r>
            <a:endParaRPr lang="en-GB" sz="2000" dirty="0">
              <a:effectLst/>
              <a:latin typeface="Noto Sans Symbols"/>
              <a:ea typeface="Noto Sans Symbols"/>
              <a:cs typeface="Noto Sans Symbols"/>
            </a:endParaRPr>
          </a:p>
          <a:p>
            <a:pPr marL="228600" algn="just"/>
            <a:r>
              <a:rPr lang="en-US" sz="2400" dirty="0">
                <a:solidFill>
                  <a:srgbClr val="000000"/>
                </a:solidFill>
                <a:effectLst/>
                <a:latin typeface="Calibri" panose="020F0502020204030204" pitchFamily="34" charset="0"/>
                <a:ea typeface="Calibri" panose="020F0502020204030204" pitchFamily="34" charset="0"/>
              </a:rPr>
              <a:t> </a:t>
            </a:r>
            <a:endParaRPr lang="en-GB" sz="2000" dirty="0">
              <a:effectLst/>
              <a:latin typeface="Times New Roman" panose="02020603050405020304" pitchFamily="18" charset="0"/>
              <a:ea typeface="Times New Roman" panose="02020603050405020304" pitchFamily="18" charset="0"/>
            </a:endParaRPr>
          </a:p>
          <a:p>
            <a:pPr marL="342900" lvl="0" indent="-342900" algn="just">
              <a:buFont typeface="Arial" panose="020B0604020202020204" pitchFamily="34" charset="0"/>
              <a:buChar char="●"/>
            </a:pPr>
            <a:r>
              <a:rPr lang="en-US" sz="2400" dirty="0" err="1">
                <a:solidFill>
                  <a:srgbClr val="000000"/>
                </a:solidFill>
                <a:effectLst/>
                <a:latin typeface="Calibri" panose="020F0502020204030204" pitchFamily="34" charset="0"/>
                <a:ea typeface="Calibri" panose="020F0502020204030204" pitchFamily="34" charset="0"/>
                <a:cs typeface="Noto Sans Symbols"/>
              </a:rPr>
              <a:t>Acestea</a:t>
            </a:r>
            <a:r>
              <a:rPr lang="en-US" sz="2400" dirty="0">
                <a:solidFill>
                  <a:srgbClr val="000000"/>
                </a:solidFill>
                <a:effectLst/>
                <a:latin typeface="Calibri" panose="020F0502020204030204" pitchFamily="34" charset="0"/>
                <a:ea typeface="Calibri" panose="020F0502020204030204" pitchFamily="34" charset="0"/>
                <a:cs typeface="Noto Sans Symbols"/>
              </a:rPr>
              <a:t> </a:t>
            </a:r>
            <a:r>
              <a:rPr lang="en-US" sz="2400" dirty="0" err="1">
                <a:solidFill>
                  <a:srgbClr val="000000"/>
                </a:solidFill>
                <a:effectLst/>
                <a:latin typeface="Calibri" panose="020F0502020204030204" pitchFamily="34" charset="0"/>
                <a:ea typeface="Calibri" panose="020F0502020204030204" pitchFamily="34" charset="0"/>
                <a:cs typeface="Noto Sans Symbols"/>
              </a:rPr>
              <a:t>tind</a:t>
            </a:r>
            <a:r>
              <a:rPr lang="en-US" sz="2400" dirty="0">
                <a:solidFill>
                  <a:srgbClr val="000000"/>
                </a:solidFill>
                <a:effectLst/>
                <a:latin typeface="Calibri" panose="020F0502020204030204" pitchFamily="34" charset="0"/>
                <a:ea typeface="Calibri" panose="020F0502020204030204" pitchFamily="34" charset="0"/>
                <a:cs typeface="Noto Sans Symbols"/>
              </a:rPr>
              <a:t> </a:t>
            </a:r>
            <a:r>
              <a:rPr lang="en-US" sz="2400" dirty="0" err="1">
                <a:solidFill>
                  <a:srgbClr val="000000"/>
                </a:solidFill>
                <a:effectLst/>
                <a:latin typeface="Calibri" panose="020F0502020204030204" pitchFamily="34" charset="0"/>
                <a:ea typeface="Calibri" panose="020F0502020204030204" pitchFamily="34" charset="0"/>
                <a:cs typeface="Noto Sans Symbols"/>
              </a:rPr>
              <a:t>să</a:t>
            </a:r>
            <a:r>
              <a:rPr lang="en-US" sz="2400" dirty="0">
                <a:solidFill>
                  <a:srgbClr val="000000"/>
                </a:solidFill>
                <a:effectLst/>
                <a:latin typeface="Calibri" panose="020F0502020204030204" pitchFamily="34" charset="0"/>
                <a:ea typeface="Calibri" panose="020F0502020204030204" pitchFamily="34" charset="0"/>
                <a:cs typeface="Noto Sans Symbols"/>
              </a:rPr>
              <a:t> ignore </a:t>
            </a:r>
            <a:r>
              <a:rPr lang="en-US" sz="2400" dirty="0" err="1">
                <a:solidFill>
                  <a:srgbClr val="000000"/>
                </a:solidFill>
                <a:effectLst/>
                <a:latin typeface="Calibri" panose="020F0502020204030204" pitchFamily="34" charset="0"/>
                <a:ea typeface="Calibri" panose="020F0502020204030204" pitchFamily="34" charset="0"/>
                <a:cs typeface="Noto Sans Symbols"/>
              </a:rPr>
              <a:t>afacerile</a:t>
            </a:r>
            <a:r>
              <a:rPr lang="en-US" sz="2400" dirty="0">
                <a:solidFill>
                  <a:srgbClr val="000000"/>
                </a:solidFill>
                <a:effectLst/>
                <a:latin typeface="Calibri" panose="020F0502020204030204" pitchFamily="34" charset="0"/>
                <a:ea typeface="Calibri" panose="020F0502020204030204" pitchFamily="34" charset="0"/>
                <a:cs typeface="Noto Sans Symbols"/>
              </a:rPr>
              <a:t> </a:t>
            </a:r>
            <a:r>
              <a:rPr lang="en-US" sz="2400" dirty="0" err="1">
                <a:solidFill>
                  <a:srgbClr val="000000"/>
                </a:solidFill>
                <a:effectLst/>
                <a:latin typeface="Calibri" panose="020F0502020204030204" pitchFamily="34" charset="0"/>
                <a:ea typeface="Calibri" panose="020F0502020204030204" pitchFamily="34" charset="0"/>
                <a:cs typeface="Noto Sans Symbols"/>
              </a:rPr>
              <a:t>mici</a:t>
            </a:r>
            <a:r>
              <a:rPr lang="en-US" sz="2400" dirty="0">
                <a:solidFill>
                  <a:srgbClr val="000000"/>
                </a:solidFill>
                <a:effectLst/>
                <a:latin typeface="Calibri" panose="020F0502020204030204" pitchFamily="34" charset="0"/>
                <a:ea typeface="Calibri" panose="020F0502020204030204" pitchFamily="34" charset="0"/>
                <a:cs typeface="Noto Sans Symbols"/>
              </a:rPr>
              <a:t> </a:t>
            </a:r>
            <a:r>
              <a:rPr lang="en-US" sz="2400" dirty="0" err="1">
                <a:solidFill>
                  <a:srgbClr val="000000"/>
                </a:solidFill>
                <a:effectLst/>
                <a:latin typeface="Calibri" panose="020F0502020204030204" pitchFamily="34" charset="0"/>
                <a:ea typeface="Calibri" panose="020F0502020204030204" pitchFamily="34" charset="0"/>
                <a:cs typeface="Noto Sans Symbols"/>
              </a:rPr>
              <a:t>și</a:t>
            </a:r>
            <a:r>
              <a:rPr lang="en-US" sz="2400" dirty="0">
                <a:solidFill>
                  <a:srgbClr val="000000"/>
                </a:solidFill>
                <a:effectLst/>
                <a:latin typeface="Calibri" panose="020F0502020204030204" pitchFamily="34" charset="0"/>
                <a:ea typeface="Calibri" panose="020F0502020204030204" pitchFamily="34" charset="0"/>
                <a:cs typeface="Noto Sans Symbols"/>
              </a:rPr>
              <a:t> pot duce la </a:t>
            </a:r>
            <a:r>
              <a:rPr lang="en-US" sz="2400" b="1" dirty="0" err="1">
                <a:solidFill>
                  <a:srgbClr val="000000"/>
                </a:solidFill>
                <a:effectLst/>
                <a:latin typeface="Calibri" panose="020F0502020204030204" pitchFamily="34" charset="0"/>
                <a:ea typeface="Calibri" panose="020F0502020204030204" pitchFamily="34" charset="0"/>
                <a:cs typeface="Noto Sans Symbols"/>
              </a:rPr>
              <a:t>pierderea</a:t>
            </a:r>
            <a:r>
              <a:rPr lang="en-US" sz="2400" b="1" dirty="0">
                <a:solidFill>
                  <a:srgbClr val="000000"/>
                </a:solidFill>
                <a:effectLst/>
                <a:latin typeface="Calibri" panose="020F0502020204030204" pitchFamily="34" charset="0"/>
                <a:ea typeface="Calibri" panose="020F0502020204030204" pitchFamily="34" charset="0"/>
                <a:cs typeface="Noto Sans Symbols"/>
              </a:rPr>
              <a:t> </a:t>
            </a:r>
            <a:r>
              <a:rPr lang="en-US" sz="2400" b="1" dirty="0" err="1">
                <a:solidFill>
                  <a:srgbClr val="000000"/>
                </a:solidFill>
                <a:effectLst/>
                <a:latin typeface="Calibri" panose="020F0502020204030204" pitchFamily="34" charset="0"/>
                <a:ea typeface="Calibri" panose="020F0502020204030204" pitchFamily="34" charset="0"/>
                <a:cs typeface="Noto Sans Symbols"/>
              </a:rPr>
              <a:t>controlului</a:t>
            </a:r>
            <a:r>
              <a:rPr lang="en-US" sz="2400" b="1" dirty="0">
                <a:solidFill>
                  <a:srgbClr val="000000"/>
                </a:solidFill>
                <a:effectLst/>
                <a:latin typeface="Calibri" panose="020F0502020204030204" pitchFamily="34" charset="0"/>
                <a:ea typeface="Calibri" panose="020F0502020204030204" pitchFamily="34" charset="0"/>
                <a:cs typeface="Noto Sans Symbols"/>
              </a:rPr>
              <a:t> </a:t>
            </a:r>
            <a:r>
              <a:rPr lang="en-US" sz="2400" b="1" dirty="0" err="1">
                <a:solidFill>
                  <a:srgbClr val="000000"/>
                </a:solidFill>
                <a:effectLst/>
                <a:latin typeface="Calibri" panose="020F0502020204030204" pitchFamily="34" charset="0"/>
                <a:ea typeface="Calibri" panose="020F0502020204030204" pitchFamily="34" charset="0"/>
                <a:cs typeface="Noto Sans Symbols"/>
              </a:rPr>
              <a:t>companiei</a:t>
            </a:r>
            <a:r>
              <a:rPr lang="en-US" sz="2400" b="1" dirty="0">
                <a:solidFill>
                  <a:srgbClr val="000000"/>
                </a:solidFill>
                <a:effectLst/>
                <a:latin typeface="Calibri" panose="020F0502020204030204" pitchFamily="34" charset="0"/>
                <a:ea typeface="Calibri" panose="020F0502020204030204" pitchFamily="34" charset="0"/>
                <a:cs typeface="Noto Sans Symbols"/>
              </a:rPr>
              <a:t>.</a:t>
            </a:r>
            <a:endParaRPr lang="en-GB" sz="2000" dirty="0">
              <a:effectLst/>
              <a:latin typeface="Noto Sans Symbols"/>
              <a:ea typeface="Noto Sans Symbols"/>
              <a:cs typeface="Noto Sans Symbols"/>
            </a:endParaRPr>
          </a:p>
        </p:txBody>
      </p:sp>
      <p:sp>
        <p:nvSpPr>
          <p:cNvPr id="248" name="Google Shape;248;p15"/>
          <p:cNvSpPr/>
          <p:nvPr/>
        </p:nvSpPr>
        <p:spPr>
          <a:xfrm>
            <a:off x="609600" y="5676900"/>
            <a:ext cx="4591987" cy="507791"/>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ro-RO" sz="2700" b="1" dirty="0">
                <a:solidFill>
                  <a:srgbClr val="000000"/>
                </a:solidFill>
                <a:latin typeface="Calibri"/>
                <a:ea typeface="Calibri"/>
                <a:cs typeface="Calibri"/>
                <a:sym typeface="Calibri"/>
              </a:rPr>
              <a:t>INVESTITORII CAPITALIȘTI</a:t>
            </a: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16"/>
          <p:cNvSpPr txBox="1"/>
          <p:nvPr/>
        </p:nvSpPr>
        <p:spPr>
          <a:xfrm>
            <a:off x="584200" y="616470"/>
            <a:ext cx="14935200"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a:solidFill>
                  <a:srgbClr val="FD4FB4"/>
                </a:solidFill>
                <a:latin typeface="Calibri"/>
                <a:ea typeface="Calibri"/>
                <a:cs typeface="Calibri"/>
                <a:sym typeface="Calibri"/>
              </a:rPr>
              <a:t>2. </a:t>
            </a:r>
            <a:r>
              <a:rPr kumimoji="0" lang="en-US" sz="4000" b="1" i="0" u="none" strike="noStrike" kern="0" cap="none" spc="0" normalizeH="0" baseline="0" noProof="0" dirty="0">
                <a:ln>
                  <a:noFill/>
                </a:ln>
                <a:solidFill>
                  <a:srgbClr val="FD4FB4"/>
                </a:solidFill>
                <a:effectLst/>
                <a:uLnTx/>
                <a:uFillTx/>
                <a:latin typeface="Calibri"/>
                <a:ea typeface="Calibri"/>
                <a:cs typeface="Calibri"/>
                <a:sym typeface="Calibri"/>
              </a:rPr>
              <a:t>Alternative </a:t>
            </a:r>
            <a:r>
              <a:rPr kumimoji="0" lang="ro-RO" sz="4000" b="1" i="0" u="none" strike="noStrike" kern="0" cap="none" spc="0" normalizeH="0" baseline="0" noProof="0" dirty="0">
                <a:ln>
                  <a:noFill/>
                </a:ln>
                <a:solidFill>
                  <a:srgbClr val="FD4FB4"/>
                </a:solidFill>
                <a:effectLst/>
                <a:uLnTx/>
                <a:uFillTx/>
                <a:latin typeface="Calibri"/>
                <a:ea typeface="Calibri"/>
                <a:cs typeface="Calibri"/>
                <a:sym typeface="Calibri"/>
              </a:rPr>
              <a:t>la </a:t>
            </a:r>
            <a:r>
              <a:rPr kumimoji="0" lang="en-US" sz="4000" b="1" i="0" u="none" strike="noStrike" kern="0" cap="none" spc="0" normalizeH="0" baseline="0" noProof="0" dirty="0">
                <a:ln>
                  <a:noFill/>
                </a:ln>
                <a:solidFill>
                  <a:srgbClr val="FD4FB4"/>
                </a:solidFill>
                <a:effectLst/>
                <a:uLnTx/>
                <a:uFillTx/>
                <a:latin typeface="Calibri"/>
                <a:ea typeface="Calibri"/>
                <a:cs typeface="Calibri"/>
                <a:sym typeface="Calibri"/>
              </a:rPr>
              <a:t>credit </a:t>
            </a:r>
            <a:r>
              <a:rPr lang="en-US" sz="4000" b="1" dirty="0">
                <a:solidFill>
                  <a:srgbClr val="FD4FB4"/>
                </a:solidFill>
                <a:latin typeface="Calibri"/>
                <a:ea typeface="Calibri"/>
                <a:cs typeface="Calibri"/>
                <a:sym typeface="Calibri"/>
              </a:rPr>
              <a:t>– </a:t>
            </a:r>
            <a:r>
              <a:rPr lang="ro-RO" sz="4000" b="1" dirty="0">
                <a:solidFill>
                  <a:srgbClr val="FD4FB4"/>
                </a:solidFill>
                <a:latin typeface="Calibri"/>
                <a:ea typeface="Calibri"/>
                <a:cs typeface="Calibri"/>
                <a:sym typeface="Calibri"/>
              </a:rPr>
              <a:t> Rețelele de susținere </a:t>
            </a:r>
            <a:r>
              <a:rPr lang="ro-RO" sz="3600" b="1" i="1" dirty="0">
                <a:solidFill>
                  <a:srgbClr val="FD4FB4"/>
                </a:solidFill>
                <a:latin typeface="Calibri"/>
                <a:ea typeface="Calibri"/>
                <a:cs typeface="Calibri"/>
                <a:sym typeface="Calibri"/>
              </a:rPr>
              <a:t>UE</a:t>
            </a:r>
            <a:endParaRPr sz="3600" b="1" i="1" dirty="0">
              <a:solidFill>
                <a:srgbClr val="FD4FB4"/>
              </a:solidFill>
              <a:latin typeface="Calibri"/>
              <a:ea typeface="Calibri"/>
              <a:cs typeface="Calibri"/>
              <a:sym typeface="Calibri"/>
            </a:endParaRPr>
          </a:p>
        </p:txBody>
      </p:sp>
      <p:sp>
        <p:nvSpPr>
          <p:cNvPr id="254" name="Google Shape;254;p16"/>
          <p:cNvSpPr/>
          <p:nvPr/>
        </p:nvSpPr>
        <p:spPr>
          <a:xfrm>
            <a:off x="584200" y="1715455"/>
            <a:ext cx="12801600" cy="830997"/>
          </a:xfrm>
          <a:prstGeom prst="rect">
            <a:avLst/>
          </a:prstGeom>
          <a:noFill/>
          <a:ln>
            <a:noFill/>
          </a:ln>
        </p:spPr>
        <p:txBody>
          <a:bodyPr spcFirstLastPara="1" wrap="square" lIns="91425" tIns="45700" rIns="91425" bIns="45700" anchor="t" anchorCtr="0">
            <a:spAutoFit/>
          </a:bodyPr>
          <a:lstStyle/>
          <a:p>
            <a:pPr algn="just"/>
            <a:r>
              <a:rPr lang="en-US" sz="2400" dirty="0">
                <a:effectLst/>
                <a:latin typeface="Calibri" panose="020F0502020204030204" pitchFamily="34" charset="0"/>
                <a:ea typeface="Calibri" panose="020F0502020204030204" pitchFamily="34" charset="0"/>
              </a:rPr>
              <a:t>Este </a:t>
            </a:r>
            <a:r>
              <a:rPr lang="en-US" sz="2400" dirty="0" err="1">
                <a:effectLst/>
                <a:latin typeface="Calibri" panose="020F0502020204030204" pitchFamily="34" charset="0"/>
                <a:ea typeface="Calibri" panose="020F0502020204030204" pitchFamily="34" charset="0"/>
              </a:rPr>
              <a:t>posibil</a:t>
            </a:r>
            <a:r>
              <a:rPr lang="en-US" sz="2400" dirty="0">
                <a:effectLst/>
                <a:latin typeface="Calibri" panose="020F0502020204030204" pitchFamily="34" charset="0"/>
                <a:ea typeface="Calibri" panose="020F0502020204030204" pitchFamily="34" charset="0"/>
              </a:rPr>
              <a:t> </a:t>
            </a:r>
            <a:r>
              <a:rPr lang="en-US" sz="2400" dirty="0" err="1">
                <a:effectLst/>
                <a:latin typeface="Calibri" panose="020F0502020204030204" pitchFamily="34" charset="0"/>
                <a:ea typeface="Calibri" panose="020F0502020204030204" pitchFamily="34" charset="0"/>
              </a:rPr>
              <a:t>să</a:t>
            </a:r>
            <a:r>
              <a:rPr lang="en-US" sz="2400" dirty="0">
                <a:effectLst/>
                <a:latin typeface="Calibri" panose="020F0502020204030204" pitchFamily="34" charset="0"/>
                <a:ea typeface="Calibri" panose="020F0502020204030204" pitchFamily="34" charset="0"/>
              </a:rPr>
              <a:t> </a:t>
            </a:r>
            <a:r>
              <a:rPr lang="en-US" sz="2400" dirty="0" err="1">
                <a:effectLst/>
                <a:latin typeface="Calibri" panose="020F0502020204030204" pitchFamily="34" charset="0"/>
                <a:ea typeface="Calibri" panose="020F0502020204030204" pitchFamily="34" charset="0"/>
              </a:rPr>
              <a:t>ajungeți</a:t>
            </a:r>
            <a:r>
              <a:rPr lang="en-US" sz="2400" dirty="0">
                <a:effectLst/>
                <a:latin typeface="Calibri" panose="020F0502020204030204" pitchFamily="34" charset="0"/>
                <a:ea typeface="Calibri" panose="020F0502020204030204" pitchFamily="34" charset="0"/>
              </a:rPr>
              <a:t> la </a:t>
            </a:r>
            <a:r>
              <a:rPr lang="en-US" sz="2400" dirty="0" err="1">
                <a:effectLst/>
                <a:latin typeface="Calibri" panose="020F0502020204030204" pitchFamily="34" charset="0"/>
                <a:ea typeface="Calibri" panose="020F0502020204030204" pitchFamily="34" charset="0"/>
              </a:rPr>
              <a:t>Investitori</a:t>
            </a:r>
            <a:r>
              <a:rPr lang="en-US" sz="2400" dirty="0">
                <a:effectLst/>
                <a:latin typeface="Calibri" panose="020F0502020204030204" pitchFamily="34" charset="0"/>
                <a:ea typeface="Calibri" panose="020F0502020204030204" pitchFamily="34" charset="0"/>
              </a:rPr>
              <a:t> </a:t>
            </a:r>
            <a:r>
              <a:rPr lang="en-US" sz="2400" dirty="0" err="1">
                <a:effectLst/>
                <a:latin typeface="Calibri" panose="020F0502020204030204" pitchFamily="34" charset="0"/>
                <a:ea typeface="Calibri" panose="020F0502020204030204" pitchFamily="34" charset="0"/>
              </a:rPr>
              <a:t>Ingeri</a:t>
            </a:r>
            <a:r>
              <a:rPr lang="en-US" sz="2400" dirty="0">
                <a:effectLst/>
                <a:latin typeface="Calibri" panose="020F0502020204030204" pitchFamily="34" charset="0"/>
                <a:ea typeface="Calibri" panose="020F0502020204030204" pitchFamily="34" charset="0"/>
              </a:rPr>
              <a:t> </a:t>
            </a:r>
            <a:r>
              <a:rPr lang="en-US" sz="2400" b="1" dirty="0" err="1">
                <a:effectLst/>
                <a:latin typeface="Calibri" panose="020F0502020204030204" pitchFamily="34" charset="0"/>
                <a:ea typeface="Calibri" panose="020F0502020204030204" pitchFamily="34" charset="0"/>
              </a:rPr>
              <a:t>participând</a:t>
            </a:r>
            <a:r>
              <a:rPr lang="en-US" sz="2400" b="1" dirty="0">
                <a:effectLst/>
                <a:latin typeface="Calibri" panose="020F0502020204030204" pitchFamily="34" charset="0"/>
                <a:ea typeface="Calibri" panose="020F0502020204030204" pitchFamily="34" charset="0"/>
              </a:rPr>
              <a:t> la </a:t>
            </a:r>
            <a:r>
              <a:rPr lang="en-US" sz="2400" b="1" dirty="0" err="1">
                <a:effectLst/>
                <a:latin typeface="Calibri" panose="020F0502020204030204" pitchFamily="34" charset="0"/>
                <a:ea typeface="Calibri" panose="020F0502020204030204" pitchFamily="34" charset="0"/>
              </a:rPr>
              <a:t>evenimente</a:t>
            </a:r>
            <a:r>
              <a:rPr lang="en-US" sz="2400" b="1" dirty="0">
                <a:effectLst/>
                <a:latin typeface="Calibri" panose="020F0502020204030204" pitchFamily="34" charset="0"/>
                <a:ea typeface="Calibri" panose="020F0502020204030204" pitchFamily="34" charset="0"/>
              </a:rPr>
              <a:t> de networking </a:t>
            </a:r>
            <a:r>
              <a:rPr lang="en-US" sz="2400" dirty="0" err="1">
                <a:effectLst/>
                <a:latin typeface="Calibri" panose="020F0502020204030204" pitchFamily="34" charset="0"/>
                <a:ea typeface="Calibri" panose="020F0502020204030204" pitchFamily="34" charset="0"/>
              </a:rPr>
              <a:t>pentru</a:t>
            </a:r>
            <a:r>
              <a:rPr lang="en-US" sz="2400" dirty="0">
                <a:effectLst/>
                <a:latin typeface="Calibri" panose="020F0502020204030204" pitchFamily="34" charset="0"/>
                <a:ea typeface="Calibri" panose="020F0502020204030204" pitchFamily="34" charset="0"/>
              </a:rPr>
              <a:t> a </a:t>
            </a:r>
            <a:r>
              <a:rPr lang="en-US" sz="2400" dirty="0" err="1">
                <a:effectLst/>
                <a:latin typeface="Calibri" panose="020F0502020204030204" pitchFamily="34" charset="0"/>
                <a:ea typeface="Calibri" panose="020F0502020204030204" pitchFamily="34" charset="0"/>
              </a:rPr>
              <a:t>întâlni</a:t>
            </a:r>
            <a:r>
              <a:rPr lang="en-US" sz="2400" dirty="0">
                <a:effectLst/>
                <a:latin typeface="Calibri" panose="020F0502020204030204" pitchFamily="34" charset="0"/>
                <a:ea typeface="Calibri" panose="020F0502020204030204" pitchFamily="34" charset="0"/>
              </a:rPr>
              <a:t> </a:t>
            </a:r>
            <a:r>
              <a:rPr lang="en-US" sz="2400" dirty="0" err="1">
                <a:effectLst/>
                <a:latin typeface="Calibri" panose="020F0502020204030204" pitchFamily="34" charset="0"/>
                <a:ea typeface="Calibri" panose="020F0502020204030204" pitchFamily="34" charset="0"/>
              </a:rPr>
              <a:t>față</a:t>
            </a:r>
            <a:r>
              <a:rPr lang="en-US" sz="2400" dirty="0">
                <a:effectLst/>
                <a:latin typeface="Calibri" panose="020F0502020204030204" pitchFamily="34" charset="0"/>
                <a:ea typeface="Calibri" panose="020F0502020204030204" pitchFamily="34" charset="0"/>
              </a:rPr>
              <a:t> </a:t>
            </a:r>
            <a:r>
              <a:rPr lang="en-US" sz="2400" dirty="0" err="1">
                <a:effectLst/>
                <a:latin typeface="Calibri" panose="020F0502020204030204" pitchFamily="34" charset="0"/>
                <a:ea typeface="Calibri" panose="020F0502020204030204" pitchFamily="34" charset="0"/>
              </a:rPr>
              <a:t>în</a:t>
            </a:r>
            <a:r>
              <a:rPr lang="en-US" sz="2400" dirty="0">
                <a:effectLst/>
                <a:latin typeface="Calibri" panose="020F0502020204030204" pitchFamily="34" charset="0"/>
                <a:ea typeface="Calibri" panose="020F0502020204030204" pitchFamily="34" charset="0"/>
              </a:rPr>
              <a:t> </a:t>
            </a:r>
            <a:r>
              <a:rPr lang="en-US" sz="2400" dirty="0" err="1">
                <a:effectLst/>
                <a:latin typeface="Calibri" panose="020F0502020204030204" pitchFamily="34" charset="0"/>
                <a:ea typeface="Calibri" panose="020F0502020204030204" pitchFamily="34" charset="0"/>
              </a:rPr>
              <a:t>față</a:t>
            </a:r>
            <a:r>
              <a:rPr lang="en-US" sz="2400" dirty="0">
                <a:effectLst/>
                <a:latin typeface="Calibri" panose="020F0502020204030204" pitchFamily="34" charset="0"/>
                <a:ea typeface="Calibri" panose="020F0502020204030204" pitchFamily="34" charset="0"/>
              </a:rPr>
              <a:t> </a:t>
            </a:r>
            <a:r>
              <a:rPr lang="en-US" sz="2400" dirty="0" err="1">
                <a:effectLst/>
                <a:latin typeface="Calibri" panose="020F0502020204030204" pitchFamily="34" charset="0"/>
                <a:ea typeface="Calibri" panose="020F0502020204030204" pitchFamily="34" charset="0"/>
              </a:rPr>
              <a:t>potențialii</a:t>
            </a:r>
            <a:r>
              <a:rPr lang="en-US" sz="2400" dirty="0">
                <a:effectLst/>
                <a:latin typeface="Calibri" panose="020F0502020204030204" pitchFamily="34" charset="0"/>
                <a:ea typeface="Calibri" panose="020F0502020204030204" pitchFamily="34" charset="0"/>
              </a:rPr>
              <a:t> </a:t>
            </a:r>
            <a:r>
              <a:rPr lang="en-US" sz="2400" dirty="0" err="1">
                <a:effectLst/>
                <a:latin typeface="Calibri" panose="020F0502020204030204" pitchFamily="34" charset="0"/>
                <a:ea typeface="Calibri" panose="020F0502020204030204" pitchFamily="34" charset="0"/>
              </a:rPr>
              <a:t>investitori</a:t>
            </a:r>
            <a:r>
              <a:rPr lang="en-US" sz="2400" dirty="0">
                <a:effectLst/>
                <a:latin typeface="Calibri" panose="020F0502020204030204" pitchFamily="34" charset="0"/>
                <a:ea typeface="Calibri" panose="020F0502020204030204" pitchFamily="34" charset="0"/>
              </a:rPr>
              <a:t> </a:t>
            </a:r>
            <a:r>
              <a:rPr lang="en-US" sz="2400" dirty="0" err="1">
                <a:effectLst/>
                <a:latin typeface="Calibri" panose="020F0502020204030204" pitchFamily="34" charset="0"/>
                <a:ea typeface="Calibri" panose="020F0502020204030204" pitchFamily="34" charset="0"/>
              </a:rPr>
              <a:t>sau</a:t>
            </a:r>
            <a:r>
              <a:rPr lang="en-US" sz="2400" dirty="0">
                <a:effectLst/>
                <a:latin typeface="Calibri" panose="020F0502020204030204" pitchFamily="34" charset="0"/>
                <a:ea typeface="Calibri" panose="020F0502020204030204" pitchFamily="34" charset="0"/>
              </a:rPr>
              <a:t> </a:t>
            </a:r>
            <a:r>
              <a:rPr lang="en-US" sz="2400" dirty="0" err="1">
                <a:effectLst/>
                <a:latin typeface="Calibri" panose="020F0502020204030204" pitchFamily="34" charset="0"/>
                <a:ea typeface="Calibri" panose="020F0502020204030204" pitchFamily="34" charset="0"/>
              </a:rPr>
              <a:t>consultând</a:t>
            </a:r>
            <a:r>
              <a:rPr lang="en-US" sz="2400" dirty="0">
                <a:effectLst/>
                <a:latin typeface="Calibri" panose="020F0502020204030204" pitchFamily="34" charset="0"/>
                <a:ea typeface="Calibri" panose="020F0502020204030204" pitchFamily="34" charset="0"/>
              </a:rPr>
              <a:t> </a:t>
            </a:r>
            <a:r>
              <a:rPr lang="en-US" sz="2400" dirty="0" err="1">
                <a:effectLst/>
                <a:latin typeface="Calibri" panose="020F0502020204030204" pitchFamily="34" charset="0"/>
                <a:ea typeface="Calibri" panose="020F0502020204030204" pitchFamily="34" charset="0"/>
              </a:rPr>
              <a:t>una</a:t>
            </a:r>
            <a:r>
              <a:rPr lang="en-US" sz="2400" dirty="0">
                <a:effectLst/>
                <a:latin typeface="Calibri" panose="020F0502020204030204" pitchFamily="34" charset="0"/>
                <a:ea typeface="Calibri" panose="020F0502020204030204" pitchFamily="34" charset="0"/>
              </a:rPr>
              <a:t> </a:t>
            </a:r>
            <a:r>
              <a:rPr lang="en-US" sz="2400" dirty="0" err="1">
                <a:effectLst/>
                <a:latin typeface="Calibri" panose="020F0502020204030204" pitchFamily="34" charset="0"/>
                <a:ea typeface="Calibri" panose="020F0502020204030204" pitchFamily="34" charset="0"/>
              </a:rPr>
              <a:t>dintre</a:t>
            </a:r>
            <a:r>
              <a:rPr lang="en-US" sz="2400" dirty="0">
                <a:effectLst/>
                <a:latin typeface="Calibri" panose="020F0502020204030204" pitchFamily="34" charset="0"/>
                <a:ea typeface="Calibri" panose="020F0502020204030204" pitchFamily="34" charset="0"/>
              </a:rPr>
              <a:t> </a:t>
            </a:r>
            <a:r>
              <a:rPr lang="en-US" sz="2400" dirty="0" err="1">
                <a:effectLst/>
                <a:latin typeface="Calibri" panose="020F0502020204030204" pitchFamily="34" charset="0"/>
                <a:ea typeface="Calibri" panose="020F0502020204030204" pitchFamily="34" charset="0"/>
              </a:rPr>
              <a:t>numeroasele</a:t>
            </a:r>
            <a:r>
              <a:rPr lang="en-US" sz="2400" dirty="0">
                <a:effectLst/>
                <a:latin typeface="Calibri" panose="020F0502020204030204" pitchFamily="34" charset="0"/>
                <a:ea typeface="Calibri" panose="020F0502020204030204" pitchFamily="34" charset="0"/>
              </a:rPr>
              <a:t> </a:t>
            </a:r>
            <a:r>
              <a:rPr lang="en-US" sz="2400" b="1" dirty="0" err="1">
                <a:effectLst/>
                <a:latin typeface="Calibri" panose="020F0502020204030204" pitchFamily="34" charset="0"/>
                <a:ea typeface="Calibri" panose="020F0502020204030204" pitchFamily="34" charset="0"/>
              </a:rPr>
              <a:t>platforme</a:t>
            </a:r>
            <a:r>
              <a:rPr lang="en-US" sz="2400" b="1" dirty="0">
                <a:effectLst/>
                <a:latin typeface="Calibri" panose="020F0502020204030204" pitchFamily="34" charset="0"/>
                <a:ea typeface="Calibri" panose="020F0502020204030204" pitchFamily="34" charset="0"/>
              </a:rPr>
              <a:t> </a:t>
            </a:r>
            <a:r>
              <a:rPr lang="en-US" sz="2400" b="1" dirty="0" err="1">
                <a:effectLst/>
                <a:latin typeface="Calibri" panose="020F0502020204030204" pitchFamily="34" charset="0"/>
                <a:ea typeface="Calibri" panose="020F0502020204030204" pitchFamily="34" charset="0"/>
              </a:rPr>
              <a:t>specializate</a:t>
            </a:r>
            <a:r>
              <a:rPr lang="en-US" sz="2400" dirty="0">
                <a:effectLst/>
                <a:latin typeface="Calibri" panose="020F0502020204030204" pitchFamily="34" charset="0"/>
                <a:ea typeface="Calibri" panose="020F0502020204030204" pitchFamily="34" charset="0"/>
              </a:rPr>
              <a:t>:</a:t>
            </a:r>
            <a:endParaRPr lang="en-GB" sz="2000" dirty="0">
              <a:effectLst/>
              <a:latin typeface="Times New Roman" panose="02020603050405020304" pitchFamily="18" charset="0"/>
              <a:ea typeface="Times New Roman" panose="02020603050405020304" pitchFamily="18" charset="0"/>
            </a:endParaRPr>
          </a:p>
        </p:txBody>
      </p:sp>
      <p:sp>
        <p:nvSpPr>
          <p:cNvPr id="255" name="Google Shape;255;p16"/>
          <p:cNvSpPr/>
          <p:nvPr/>
        </p:nvSpPr>
        <p:spPr>
          <a:xfrm>
            <a:off x="15614523" y="2683996"/>
            <a:ext cx="2209800" cy="3385542"/>
          </a:xfrm>
          <a:prstGeom prst="rect">
            <a:avLst/>
          </a:prstGeom>
          <a:noFill/>
          <a:ln w="9525" cap="flat" cmpd="sng">
            <a:solidFill>
              <a:srgbClr val="AC7BDC"/>
            </a:solidFill>
            <a:prstDash val="solid"/>
            <a:round/>
            <a:headEnd type="none" w="sm" len="sm"/>
            <a:tailEnd type="none" w="sm" len="sm"/>
          </a:ln>
          <a:effectLst>
            <a:outerShdw blurRad="63500" sx="102000" sy="102000" algn="ctr" rotWithShape="0">
              <a:srgbClr val="000000">
                <a:alpha val="40000"/>
              </a:srgbClr>
            </a:outerShdw>
          </a:effectLst>
        </p:spPr>
        <p:txBody>
          <a:bodyPr spcFirstLastPara="1" wrap="square" lIns="91425" tIns="45700" rIns="91425" bIns="45700" anchor="t" anchorCtr="0">
            <a:spAutoFit/>
          </a:bodyPr>
          <a:lstStyle/>
          <a:p>
            <a:pPr marL="0" marR="0" lvl="0" indent="0" algn="just" rtl="0">
              <a:spcBef>
                <a:spcPts val="0"/>
              </a:spcBef>
              <a:spcAft>
                <a:spcPts val="0"/>
              </a:spcAft>
              <a:buNone/>
            </a:pPr>
            <a:endParaRPr sz="2400" u="sng">
              <a:solidFill>
                <a:srgbClr val="000000"/>
              </a:solidFill>
              <a:latin typeface="Calibri"/>
              <a:ea typeface="Calibri"/>
              <a:cs typeface="Calibri"/>
              <a:sym typeface="Calibri"/>
              <a:hlinkClick r:id="rId3">
                <a:extLst>
                  <a:ext uri="{A12FA001-AC4F-418D-AE19-62706E023703}">
                    <ahyp:hlinkClr xmlns:ahyp="http://schemas.microsoft.com/office/drawing/2018/hyperlinkcolor" val="tx"/>
                  </a:ext>
                </a:extLst>
              </a:hlinkClick>
            </a:endParaRPr>
          </a:p>
          <a:p>
            <a:pPr marL="0" marR="0" lvl="0" indent="0" algn="ctr" rtl="0">
              <a:spcBef>
                <a:spcPts val="0"/>
              </a:spcBef>
              <a:spcAft>
                <a:spcPts val="0"/>
              </a:spcAft>
              <a:buNone/>
            </a:pPr>
            <a:r>
              <a:rPr lang="en-US" sz="2400" u="sng">
                <a:solidFill>
                  <a:srgbClr val="000000"/>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Crunchbase</a:t>
            </a:r>
            <a:endParaRPr sz="2400">
              <a:solidFill>
                <a:srgbClr val="000000"/>
              </a:solidFill>
              <a:latin typeface="Calibri"/>
              <a:ea typeface="Calibri"/>
              <a:cs typeface="Calibri"/>
              <a:sym typeface="Calibri"/>
            </a:endParaRPr>
          </a:p>
          <a:p>
            <a:pPr marL="0" marR="0" lvl="0" indent="0" algn="ctr" rtl="0">
              <a:spcBef>
                <a:spcPts val="0"/>
              </a:spcBef>
              <a:spcAft>
                <a:spcPts val="0"/>
              </a:spcAft>
              <a:buNone/>
            </a:pPr>
            <a:endParaRPr sz="2400">
              <a:solidFill>
                <a:srgbClr val="000000"/>
              </a:solidFill>
              <a:latin typeface="Calibri"/>
              <a:ea typeface="Calibri"/>
              <a:cs typeface="Calibri"/>
              <a:sym typeface="Calibri"/>
            </a:endParaRPr>
          </a:p>
          <a:p>
            <a:pPr marL="0" marR="0" lvl="0" indent="0" algn="ctr" rtl="0">
              <a:spcBef>
                <a:spcPts val="0"/>
              </a:spcBef>
              <a:spcAft>
                <a:spcPts val="0"/>
              </a:spcAft>
              <a:buNone/>
            </a:pPr>
            <a:r>
              <a:rPr lang="en-US" sz="2400" u="sng">
                <a:solidFill>
                  <a:srgbClr val="000000"/>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Angel List</a:t>
            </a:r>
            <a:endParaRPr sz="2400">
              <a:solidFill>
                <a:srgbClr val="000000"/>
              </a:solidFill>
              <a:latin typeface="Calibri"/>
              <a:ea typeface="Calibri"/>
              <a:cs typeface="Calibri"/>
              <a:sym typeface="Calibri"/>
            </a:endParaRPr>
          </a:p>
          <a:p>
            <a:pPr marL="0" marR="0" lvl="0" indent="0" algn="ctr" rtl="0">
              <a:spcBef>
                <a:spcPts val="0"/>
              </a:spcBef>
              <a:spcAft>
                <a:spcPts val="0"/>
              </a:spcAft>
              <a:buNone/>
            </a:pPr>
            <a:endParaRPr sz="2400">
              <a:solidFill>
                <a:srgbClr val="000000"/>
              </a:solidFill>
              <a:latin typeface="Calibri"/>
              <a:ea typeface="Calibri"/>
              <a:cs typeface="Calibri"/>
              <a:sym typeface="Calibri"/>
            </a:endParaRPr>
          </a:p>
          <a:p>
            <a:pPr marL="0" marR="0" lvl="0" indent="0" algn="ctr" rtl="0">
              <a:spcBef>
                <a:spcPts val="0"/>
              </a:spcBef>
              <a:spcAft>
                <a:spcPts val="0"/>
              </a:spcAft>
              <a:buNone/>
            </a:pPr>
            <a:r>
              <a:rPr lang="en-US" sz="2400" u="sng">
                <a:solidFill>
                  <a:srgbClr val="000000"/>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Seed Invest</a:t>
            </a:r>
            <a:endParaRPr sz="2400">
              <a:solidFill>
                <a:srgbClr val="000000"/>
              </a:solidFill>
              <a:latin typeface="Calibri"/>
              <a:ea typeface="Calibri"/>
              <a:cs typeface="Calibri"/>
              <a:sym typeface="Calibri"/>
            </a:endParaRPr>
          </a:p>
          <a:p>
            <a:pPr marL="0" marR="0" lvl="0" indent="0" algn="ctr" rtl="0">
              <a:spcBef>
                <a:spcPts val="0"/>
              </a:spcBef>
              <a:spcAft>
                <a:spcPts val="0"/>
              </a:spcAft>
              <a:buNone/>
            </a:pPr>
            <a:endParaRPr sz="2400">
              <a:solidFill>
                <a:srgbClr val="000000"/>
              </a:solidFill>
              <a:latin typeface="Calibri"/>
              <a:ea typeface="Calibri"/>
              <a:cs typeface="Calibri"/>
              <a:sym typeface="Calibri"/>
            </a:endParaRPr>
          </a:p>
          <a:p>
            <a:pPr marL="0" marR="0" lvl="0" indent="0" algn="ctr" rtl="0">
              <a:spcBef>
                <a:spcPts val="0"/>
              </a:spcBef>
              <a:spcAft>
                <a:spcPts val="0"/>
              </a:spcAft>
              <a:buNone/>
            </a:pPr>
            <a:r>
              <a:rPr lang="en-US" sz="2400" u="sng">
                <a:solidFill>
                  <a:srgbClr val="000000"/>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Funders Club</a:t>
            </a:r>
            <a:r>
              <a:rPr lang="en-US" sz="2400">
                <a:solidFill>
                  <a:srgbClr val="000000"/>
                </a:solidFill>
                <a:latin typeface="Calibri"/>
                <a:ea typeface="Calibri"/>
                <a:cs typeface="Calibri"/>
                <a:sym typeface="Calibri"/>
              </a:rPr>
              <a:t> </a:t>
            </a:r>
            <a:endParaRPr/>
          </a:p>
          <a:p>
            <a:pPr marL="0" marR="0" lvl="0" indent="0" algn="ctr" rtl="0">
              <a:spcBef>
                <a:spcPts val="0"/>
              </a:spcBef>
              <a:spcAft>
                <a:spcPts val="0"/>
              </a:spcAft>
              <a:buNone/>
            </a:pPr>
            <a:endParaRPr sz="2200">
              <a:solidFill>
                <a:schemeClr val="dk1"/>
              </a:solidFill>
              <a:latin typeface="Calibri"/>
              <a:ea typeface="Calibri"/>
              <a:cs typeface="Calibri"/>
              <a:sym typeface="Calibri"/>
            </a:endParaRPr>
          </a:p>
        </p:txBody>
      </p:sp>
      <p:cxnSp>
        <p:nvCxnSpPr>
          <p:cNvPr id="256" name="Google Shape;256;p16"/>
          <p:cNvCxnSpPr/>
          <p:nvPr/>
        </p:nvCxnSpPr>
        <p:spPr>
          <a:xfrm>
            <a:off x="12420600" y="1952931"/>
            <a:ext cx="3467100" cy="914400"/>
          </a:xfrm>
          <a:prstGeom prst="straightConnector1">
            <a:avLst/>
          </a:prstGeom>
          <a:noFill/>
          <a:ln w="38100" cap="flat" cmpd="sng">
            <a:solidFill>
              <a:srgbClr val="AC7BDC"/>
            </a:solidFill>
            <a:prstDash val="solid"/>
            <a:round/>
            <a:headEnd type="none" w="sm" len="sm"/>
            <a:tailEnd type="triangle" w="med" len="med"/>
          </a:ln>
          <a:effectLst>
            <a:outerShdw blurRad="40000" dist="23000" dir="5400000" rotWithShape="0">
              <a:srgbClr val="000000">
                <a:alpha val="34901"/>
              </a:srgbClr>
            </a:outerShdw>
          </a:effectLst>
        </p:spPr>
      </p:cxnSp>
      <p:sp>
        <p:nvSpPr>
          <p:cNvPr id="257" name="Google Shape;257;p16"/>
          <p:cNvSpPr/>
          <p:nvPr/>
        </p:nvSpPr>
        <p:spPr>
          <a:xfrm>
            <a:off x="15614523" y="6813303"/>
            <a:ext cx="2133600" cy="1631216"/>
          </a:xfrm>
          <a:prstGeom prst="rect">
            <a:avLst/>
          </a:prstGeom>
          <a:noFill/>
          <a:ln w="9525" cap="flat" cmpd="sng">
            <a:solidFill>
              <a:srgbClr val="AC7BDC"/>
            </a:solidFill>
            <a:prstDash val="solid"/>
            <a:round/>
            <a:headEnd type="none" w="sm" len="sm"/>
            <a:tailEnd type="none" w="sm" len="sm"/>
          </a:ln>
          <a:effectLst>
            <a:outerShdw blurRad="63500" sx="102000" sy="102000" algn="ctr" rotWithShape="0">
              <a:srgbClr val="000000">
                <a:alpha val="40000"/>
              </a:srgbClr>
            </a:outerShdw>
          </a:effectLst>
        </p:spPr>
        <p:txBody>
          <a:bodyPr spcFirstLastPara="1" wrap="square" lIns="91425" tIns="45700" rIns="91425" bIns="45700" anchor="t" anchorCtr="0">
            <a:spAutoFit/>
          </a:bodyPr>
          <a:lstStyle/>
          <a:p>
            <a:pPr marL="0" marR="0" lvl="0" indent="0" algn="l" rtl="0">
              <a:spcBef>
                <a:spcPts val="0"/>
              </a:spcBef>
              <a:spcAft>
                <a:spcPts val="0"/>
              </a:spcAft>
              <a:buNone/>
            </a:pPr>
            <a:r>
              <a:rPr lang="en-US" sz="2000" u="sng">
                <a:solidFill>
                  <a:schemeClr val="dk1"/>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Top 40 business angels in EU</a:t>
            </a:r>
            <a:endParaRPr sz="2000">
              <a:solidFill>
                <a:schemeClr val="dk1"/>
              </a:solidFill>
              <a:latin typeface="Calibri"/>
              <a:ea typeface="Calibri"/>
              <a:cs typeface="Calibri"/>
              <a:sym typeface="Calibri"/>
            </a:endParaRPr>
          </a:p>
          <a:p>
            <a:pPr marL="0" marR="0" lvl="0" indent="0" algn="l" rtl="0">
              <a:spcBef>
                <a:spcPts val="0"/>
              </a:spcBef>
              <a:spcAft>
                <a:spcPts val="0"/>
              </a:spcAft>
              <a:buNone/>
            </a:pPr>
            <a:endParaRPr sz="2000">
              <a:solidFill>
                <a:schemeClr val="dk1"/>
              </a:solidFill>
              <a:latin typeface="Calibri"/>
              <a:ea typeface="Calibri"/>
              <a:cs typeface="Calibri"/>
              <a:sym typeface="Calibri"/>
            </a:endParaRPr>
          </a:p>
          <a:p>
            <a:pPr marL="0" marR="0" lvl="0" indent="0" algn="l" rtl="0">
              <a:spcBef>
                <a:spcPts val="0"/>
              </a:spcBef>
              <a:spcAft>
                <a:spcPts val="0"/>
              </a:spcAft>
              <a:buNone/>
            </a:pPr>
            <a:r>
              <a:rPr lang="en-US" sz="2000" u="sng">
                <a:solidFill>
                  <a:schemeClr val="dk1"/>
                </a:solidFill>
                <a:latin typeface="Calibri"/>
                <a:ea typeface="Calibri"/>
                <a:cs typeface="Calibri"/>
                <a:sym typeface="Calibri"/>
                <a:hlinkClick r:id="rId8">
                  <a:extLst>
                    <a:ext uri="{A12FA001-AC4F-418D-AE19-62706E023703}">
                      <ahyp:hlinkClr xmlns:ahyp="http://schemas.microsoft.com/office/drawing/2018/hyperlinkcolor" val="tx"/>
                    </a:ext>
                  </a:extLst>
                </a:hlinkClick>
              </a:rPr>
              <a:t>Female Business Angels </a:t>
            </a:r>
            <a:endParaRPr sz="2000">
              <a:solidFill>
                <a:schemeClr val="dk1"/>
              </a:solidFill>
              <a:latin typeface="Calibri"/>
              <a:ea typeface="Calibri"/>
              <a:cs typeface="Calibri"/>
              <a:sym typeface="Calibri"/>
            </a:endParaRPr>
          </a:p>
        </p:txBody>
      </p:sp>
      <p:sp>
        <p:nvSpPr>
          <p:cNvPr id="258" name="Google Shape;258;p16"/>
          <p:cNvSpPr/>
          <p:nvPr/>
        </p:nvSpPr>
        <p:spPr>
          <a:xfrm>
            <a:off x="656013" y="2683996"/>
            <a:ext cx="14325600" cy="2123618"/>
          </a:xfrm>
          <a:prstGeom prst="rect">
            <a:avLst/>
          </a:prstGeom>
          <a:noFill/>
          <a:ln>
            <a:noFill/>
          </a:ln>
        </p:spPr>
        <p:txBody>
          <a:bodyPr spcFirstLastPara="1" wrap="square" lIns="91425" tIns="45700" rIns="91425" bIns="45700" anchor="t" anchorCtr="0">
            <a:spAutoFit/>
          </a:bodyPr>
          <a:lstStyle/>
          <a:p>
            <a:pPr algn="just"/>
            <a:r>
              <a:rPr lang="en-US" sz="2400" dirty="0" err="1">
                <a:effectLst/>
                <a:latin typeface="Calibri" panose="020F0502020204030204" pitchFamily="34" charset="0"/>
                <a:ea typeface="Calibri" panose="020F0502020204030204" pitchFamily="34" charset="0"/>
              </a:rPr>
              <a:t>Comisia</a:t>
            </a:r>
            <a:r>
              <a:rPr lang="en-US" sz="2400" dirty="0">
                <a:effectLst/>
                <a:latin typeface="Calibri" panose="020F0502020204030204" pitchFamily="34" charset="0"/>
                <a:ea typeface="Calibri" panose="020F0502020204030204" pitchFamily="34" charset="0"/>
              </a:rPr>
              <a:t> </a:t>
            </a:r>
            <a:r>
              <a:rPr lang="en-US" sz="2400" dirty="0" err="1">
                <a:effectLst/>
                <a:latin typeface="Calibri" panose="020F0502020204030204" pitchFamily="34" charset="0"/>
                <a:ea typeface="Calibri" panose="020F0502020204030204" pitchFamily="34" charset="0"/>
              </a:rPr>
              <a:t>Europeană</a:t>
            </a:r>
            <a:r>
              <a:rPr lang="en-US" sz="2400" dirty="0">
                <a:effectLst/>
                <a:latin typeface="Calibri" panose="020F0502020204030204" pitchFamily="34" charset="0"/>
                <a:ea typeface="Calibri" panose="020F0502020204030204" pitchFamily="34" charset="0"/>
              </a:rPr>
              <a:t> </a:t>
            </a:r>
            <a:r>
              <a:rPr lang="en-US" sz="2400" dirty="0" err="1">
                <a:effectLst/>
                <a:latin typeface="Calibri" panose="020F0502020204030204" pitchFamily="34" charset="0"/>
                <a:ea typeface="Calibri" panose="020F0502020204030204" pitchFamily="34" charset="0"/>
              </a:rPr>
              <a:t>oferă</a:t>
            </a:r>
            <a:r>
              <a:rPr lang="en-US" sz="2400" dirty="0">
                <a:effectLst/>
                <a:latin typeface="Calibri" panose="020F0502020204030204" pitchFamily="34" charset="0"/>
                <a:ea typeface="Calibri" panose="020F0502020204030204" pitchFamily="34" charset="0"/>
              </a:rPr>
              <a:t> o </a:t>
            </a:r>
            <a:r>
              <a:rPr lang="en-US" sz="2400" dirty="0" err="1">
                <a:effectLst/>
                <a:latin typeface="Calibri" panose="020F0502020204030204" pitchFamily="34" charset="0"/>
                <a:ea typeface="Calibri" panose="020F0502020204030204" pitchFamily="34" charset="0"/>
              </a:rPr>
              <a:t>mulțime</a:t>
            </a:r>
            <a:r>
              <a:rPr lang="en-US" sz="2400" dirty="0">
                <a:effectLst/>
                <a:latin typeface="Calibri" panose="020F0502020204030204" pitchFamily="34" charset="0"/>
                <a:ea typeface="Calibri" panose="020F0502020204030204" pitchFamily="34" charset="0"/>
              </a:rPr>
              <a:t> de </a:t>
            </a:r>
            <a:r>
              <a:rPr lang="en-US" sz="2400" dirty="0" err="1">
                <a:effectLst/>
                <a:latin typeface="Calibri" panose="020F0502020204030204" pitchFamily="34" charset="0"/>
                <a:ea typeface="Calibri" panose="020F0502020204030204" pitchFamily="34" charset="0"/>
              </a:rPr>
              <a:t>inițiative</a:t>
            </a:r>
            <a:r>
              <a:rPr lang="en-US" sz="2400" dirty="0">
                <a:effectLst/>
                <a:latin typeface="Calibri" panose="020F0502020204030204" pitchFamily="34" charset="0"/>
                <a:ea typeface="Calibri" panose="020F0502020204030204" pitchFamily="34" charset="0"/>
              </a:rPr>
              <a:t> de networking </a:t>
            </a:r>
            <a:r>
              <a:rPr lang="en-US" sz="2400" dirty="0" err="1">
                <a:effectLst/>
                <a:latin typeface="Calibri" panose="020F0502020204030204" pitchFamily="34" charset="0"/>
                <a:ea typeface="Calibri" panose="020F0502020204030204" pitchFamily="34" charset="0"/>
              </a:rPr>
              <a:t>pentru</a:t>
            </a:r>
            <a:r>
              <a:rPr lang="en-US" sz="2400" dirty="0">
                <a:effectLst/>
                <a:latin typeface="Calibri" panose="020F0502020204030204" pitchFamily="34" charset="0"/>
                <a:ea typeface="Calibri" panose="020F0502020204030204" pitchFamily="34" charset="0"/>
              </a:rPr>
              <a:t> </a:t>
            </a:r>
            <a:r>
              <a:rPr lang="en-US" sz="2400" dirty="0" err="1">
                <a:effectLst/>
                <a:latin typeface="Calibri" panose="020F0502020204030204" pitchFamily="34" charset="0"/>
                <a:ea typeface="Calibri" panose="020F0502020204030204" pitchFamily="34" charset="0"/>
              </a:rPr>
              <a:t>femeile</a:t>
            </a:r>
            <a:r>
              <a:rPr lang="en-US" sz="2400" dirty="0">
                <a:effectLst/>
                <a:latin typeface="Calibri" panose="020F0502020204030204" pitchFamily="34" charset="0"/>
                <a:ea typeface="Calibri" panose="020F0502020204030204" pitchFamily="34" charset="0"/>
              </a:rPr>
              <a:t> </a:t>
            </a:r>
            <a:r>
              <a:rPr lang="en-US" sz="2400" dirty="0" err="1">
                <a:effectLst/>
                <a:latin typeface="Calibri" panose="020F0502020204030204" pitchFamily="34" charset="0"/>
                <a:ea typeface="Calibri" panose="020F0502020204030204" pitchFamily="34" charset="0"/>
              </a:rPr>
              <a:t>antreprenor</a:t>
            </a:r>
            <a:r>
              <a:rPr lang="en-US" sz="2400" dirty="0">
                <a:effectLst/>
                <a:latin typeface="Calibri" panose="020F0502020204030204" pitchFamily="34" charset="0"/>
                <a:ea typeface="Calibri" panose="020F0502020204030204" pitchFamily="34" charset="0"/>
              </a:rPr>
              <a:t>, care le pot </a:t>
            </a:r>
            <a:r>
              <a:rPr lang="en-US" sz="2400" dirty="0" err="1">
                <a:effectLst/>
                <a:latin typeface="Calibri" panose="020F0502020204030204" pitchFamily="34" charset="0"/>
                <a:ea typeface="Calibri" panose="020F0502020204030204" pitchFamily="34" charset="0"/>
              </a:rPr>
              <a:t>sprijini</a:t>
            </a:r>
            <a:r>
              <a:rPr lang="en-US" sz="2400" dirty="0">
                <a:effectLst/>
                <a:latin typeface="Calibri" panose="020F0502020204030204" pitchFamily="34" charset="0"/>
                <a:ea typeface="Calibri" panose="020F0502020204030204" pitchFamily="34" charset="0"/>
              </a:rPr>
              <a:t> </a:t>
            </a:r>
            <a:r>
              <a:rPr lang="en-US" sz="2400" dirty="0" err="1">
                <a:effectLst/>
                <a:latin typeface="Calibri" panose="020F0502020204030204" pitchFamily="34" charset="0"/>
                <a:ea typeface="Calibri" panose="020F0502020204030204" pitchFamily="34" charset="0"/>
              </a:rPr>
              <a:t>și</a:t>
            </a:r>
            <a:r>
              <a:rPr lang="en-US" sz="2400" dirty="0">
                <a:effectLst/>
                <a:latin typeface="Calibri" panose="020F0502020204030204" pitchFamily="34" charset="0"/>
                <a:ea typeface="Calibri" panose="020F0502020204030204" pitchFamily="34" charset="0"/>
              </a:rPr>
              <a:t> </a:t>
            </a:r>
            <a:r>
              <a:rPr lang="en-US" sz="2400" dirty="0" err="1">
                <a:effectLst/>
                <a:latin typeface="Calibri" panose="020F0502020204030204" pitchFamily="34" charset="0"/>
                <a:ea typeface="Calibri" panose="020F0502020204030204" pitchFamily="34" charset="0"/>
              </a:rPr>
              <a:t>în</a:t>
            </a:r>
            <a:r>
              <a:rPr lang="en-US" sz="2400" dirty="0">
                <a:effectLst/>
                <a:latin typeface="Calibri" panose="020F0502020204030204" pitchFamily="34" charset="0"/>
                <a:ea typeface="Calibri" panose="020F0502020204030204" pitchFamily="34" charset="0"/>
              </a:rPr>
              <a:t> </a:t>
            </a:r>
            <a:r>
              <a:rPr lang="en-US" sz="2400" dirty="0" err="1">
                <a:effectLst/>
                <a:latin typeface="Calibri" panose="020F0502020204030204" pitchFamily="34" charset="0"/>
                <a:ea typeface="Calibri" panose="020F0502020204030204" pitchFamily="34" charset="0"/>
              </a:rPr>
              <a:t>găsirea</a:t>
            </a:r>
            <a:r>
              <a:rPr lang="en-US" sz="2400" dirty="0">
                <a:effectLst/>
                <a:latin typeface="Calibri" panose="020F0502020204030204" pitchFamily="34" charset="0"/>
                <a:ea typeface="Calibri" panose="020F0502020204030204" pitchFamily="34" charset="0"/>
              </a:rPr>
              <a:t> </a:t>
            </a:r>
            <a:r>
              <a:rPr lang="en-US" sz="2400" dirty="0" err="1">
                <a:effectLst/>
                <a:latin typeface="Calibri" panose="020F0502020204030204" pitchFamily="34" charset="0"/>
                <a:ea typeface="Calibri" panose="020F0502020204030204" pitchFamily="34" charset="0"/>
              </a:rPr>
              <a:t>îngerului</a:t>
            </a:r>
            <a:r>
              <a:rPr lang="en-US" sz="2400" dirty="0">
                <a:effectLst/>
                <a:latin typeface="Calibri" panose="020F0502020204030204" pitchFamily="34" charset="0"/>
                <a:ea typeface="Calibri" panose="020F0502020204030204" pitchFamily="34" charset="0"/>
              </a:rPr>
              <a:t> de </a:t>
            </a:r>
            <a:r>
              <a:rPr lang="en-US" sz="2400" dirty="0" err="1">
                <a:effectLst/>
                <a:latin typeface="Calibri" panose="020F0502020204030204" pitchFamily="34" charset="0"/>
                <a:ea typeface="Calibri" panose="020F0502020204030204" pitchFamily="34" charset="0"/>
              </a:rPr>
              <a:t>afaceri</a:t>
            </a:r>
            <a:r>
              <a:rPr lang="en-US" sz="2400" dirty="0">
                <a:effectLst/>
                <a:latin typeface="Calibri" panose="020F0502020204030204" pitchFamily="34" charset="0"/>
                <a:ea typeface="Calibri" panose="020F0502020204030204" pitchFamily="34" charset="0"/>
              </a:rPr>
              <a:t> </a:t>
            </a:r>
            <a:r>
              <a:rPr lang="en-US" sz="2400" dirty="0" err="1">
                <a:effectLst/>
                <a:latin typeface="Calibri" panose="020F0502020204030204" pitchFamily="34" charset="0"/>
                <a:ea typeface="Calibri" panose="020F0502020204030204" pitchFamily="34" charset="0"/>
              </a:rPr>
              <a:t>potrivit</a:t>
            </a:r>
            <a:r>
              <a:rPr lang="en-US" sz="2400" dirty="0">
                <a:effectLst/>
                <a:latin typeface="Calibri" panose="020F0502020204030204" pitchFamily="34" charset="0"/>
                <a:ea typeface="Calibri" panose="020F0502020204030204" pitchFamily="34" charset="0"/>
              </a:rPr>
              <a:t>:</a:t>
            </a:r>
            <a:endParaRPr lang="en-GB" sz="2000" dirty="0">
              <a:effectLst/>
              <a:latin typeface="Times New Roman" panose="02020603050405020304" pitchFamily="18" charset="0"/>
              <a:ea typeface="Times New Roman" panose="02020603050405020304" pitchFamily="18" charset="0"/>
            </a:endParaRPr>
          </a:p>
          <a:p>
            <a:pPr marL="0" marR="0" lvl="0" indent="0" algn="just" rtl="0">
              <a:spcBef>
                <a:spcPts val="0"/>
              </a:spcBef>
              <a:spcAft>
                <a:spcPts val="0"/>
              </a:spcAft>
              <a:buNone/>
            </a:pPr>
            <a:endParaRPr sz="2000" dirty="0">
              <a:solidFill>
                <a:srgbClr val="000000"/>
              </a:solidFill>
              <a:latin typeface="Calibri"/>
              <a:ea typeface="Calibri"/>
              <a:cs typeface="Calibri"/>
              <a:sym typeface="Calibri"/>
            </a:endParaRPr>
          </a:p>
          <a:p>
            <a:pPr marL="0" marR="0" lvl="0" indent="0" algn="just" rtl="0">
              <a:spcBef>
                <a:spcPts val="0"/>
              </a:spcBef>
              <a:spcAft>
                <a:spcPts val="0"/>
              </a:spcAft>
              <a:buNone/>
            </a:pPr>
            <a:r>
              <a:rPr lang="en-US" sz="2400" b="1" u="sng" dirty="0">
                <a:solidFill>
                  <a:srgbClr val="000000"/>
                </a:solidFill>
                <a:latin typeface="Calibri"/>
                <a:ea typeface="Calibri"/>
                <a:cs typeface="Calibri"/>
                <a:sym typeface="Calibri"/>
                <a:hlinkClick r:id="rId9">
                  <a:extLst>
                    <a:ext uri="{A12FA001-AC4F-418D-AE19-62706E023703}">
                      <ahyp:hlinkClr xmlns:ahyp="http://schemas.microsoft.com/office/drawing/2018/hyperlinkcolor" val="tx"/>
                    </a:ext>
                  </a:extLst>
                </a:hlinkClick>
              </a:rPr>
              <a:t>WA4E</a:t>
            </a:r>
            <a:endParaRPr sz="2400" dirty="0">
              <a:solidFill>
                <a:srgbClr val="000000"/>
              </a:solidFill>
              <a:latin typeface="Calibri"/>
              <a:ea typeface="Calibri"/>
              <a:cs typeface="Calibri"/>
              <a:sym typeface="Calibri"/>
            </a:endParaRPr>
          </a:p>
          <a:p>
            <a:pPr algn="just"/>
            <a:r>
              <a:rPr lang="en-US" sz="2000" dirty="0">
                <a:effectLst/>
                <a:latin typeface="Calibri" panose="020F0502020204030204" pitchFamily="34" charset="0"/>
                <a:ea typeface="Calibri" panose="020F0502020204030204" pitchFamily="34" charset="0"/>
              </a:rPr>
              <a:t>Women Business Angels for Europe’s Entrepreneurs (WA4E) </a:t>
            </a:r>
            <a:r>
              <a:rPr lang="en-US" sz="2000" dirty="0" err="1">
                <a:effectLst/>
                <a:latin typeface="Calibri" panose="020F0502020204030204" pitchFamily="34" charset="0"/>
                <a:ea typeface="Calibri" panose="020F0502020204030204" pitchFamily="34" charset="0"/>
              </a:rPr>
              <a:t>este</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programul</a:t>
            </a:r>
            <a:r>
              <a:rPr lang="en-US" sz="2000" dirty="0">
                <a:effectLst/>
                <a:latin typeface="Calibri" panose="020F0502020204030204" pitchFamily="34" charset="0"/>
                <a:ea typeface="Calibri" panose="020F0502020204030204" pitchFamily="34" charset="0"/>
              </a:rPr>
              <a:t> Business Angels Europe care </a:t>
            </a:r>
            <a:r>
              <a:rPr lang="en-US" sz="2000" dirty="0" err="1">
                <a:effectLst/>
                <a:latin typeface="Calibri" panose="020F0502020204030204" pitchFamily="34" charset="0"/>
                <a:ea typeface="Calibri" panose="020F0502020204030204" pitchFamily="34" charset="0"/>
              </a:rPr>
              <a:t>deblochează</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investițiile</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îngerilor</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feminini</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și</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accesul</a:t>
            </a:r>
            <a:r>
              <a:rPr lang="en-US" sz="2000" dirty="0">
                <a:effectLst/>
                <a:latin typeface="Calibri" panose="020F0502020204030204" pitchFamily="34" charset="0"/>
                <a:ea typeface="Calibri" panose="020F0502020204030204" pitchFamily="34" charset="0"/>
              </a:rPr>
              <a:t> la </a:t>
            </a:r>
            <a:r>
              <a:rPr lang="en-US" sz="2000" dirty="0" err="1">
                <a:effectLst/>
                <a:latin typeface="Calibri" panose="020F0502020204030204" pitchFamily="34" charset="0"/>
                <a:ea typeface="Calibri" panose="020F0502020204030204" pitchFamily="34" charset="0"/>
              </a:rPr>
              <a:t>capitalul</a:t>
            </a:r>
            <a:r>
              <a:rPr lang="en-US" sz="2000" dirty="0">
                <a:effectLst/>
                <a:latin typeface="Calibri" panose="020F0502020204030204" pitchFamily="34" charset="0"/>
                <a:ea typeface="Calibri" panose="020F0502020204030204" pitchFamily="34" charset="0"/>
              </a:rPr>
              <a:t> de </a:t>
            </a:r>
            <a:r>
              <a:rPr lang="en-US" sz="2000" dirty="0" err="1">
                <a:effectLst/>
                <a:latin typeface="Calibri" panose="020F0502020204030204" pitchFamily="34" charset="0"/>
                <a:ea typeface="Calibri" panose="020F0502020204030204" pitchFamily="34" charset="0"/>
              </a:rPr>
              <a:t>risc</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pentru</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femeile</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antreprenor</a:t>
            </a:r>
            <a:r>
              <a:rPr lang="en-US" sz="2000" dirty="0">
                <a:effectLst/>
                <a:latin typeface="Calibri" panose="020F0502020204030204" pitchFamily="34" charset="0"/>
                <a:ea typeface="Calibri" panose="020F0502020204030204" pitchFamily="34" charset="0"/>
              </a:rPr>
              <a:t>.</a:t>
            </a:r>
            <a:endParaRPr lang="en-GB" sz="1800" dirty="0">
              <a:effectLst/>
              <a:latin typeface="Times New Roman" panose="02020603050405020304" pitchFamily="18" charset="0"/>
              <a:ea typeface="Times New Roman" panose="02020603050405020304" pitchFamily="18" charset="0"/>
            </a:endParaRPr>
          </a:p>
        </p:txBody>
      </p:sp>
      <p:sp>
        <p:nvSpPr>
          <p:cNvPr id="259" name="Google Shape;259;p16"/>
          <p:cNvSpPr/>
          <p:nvPr/>
        </p:nvSpPr>
        <p:spPr>
          <a:xfrm>
            <a:off x="1371600" y="6972300"/>
            <a:ext cx="13676952" cy="1077218"/>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b="1" u="sng" dirty="0">
                <a:solidFill>
                  <a:srgbClr val="004494"/>
                </a:solidFill>
                <a:latin typeface="Calibri"/>
                <a:ea typeface="Calibri"/>
                <a:cs typeface="Calibri"/>
                <a:sym typeface="Calibri"/>
                <a:hlinkClick r:id="rId10">
                  <a:extLst>
                    <a:ext uri="{A12FA001-AC4F-418D-AE19-62706E023703}">
                      <ahyp:hlinkClr xmlns:ahyp="http://schemas.microsoft.com/office/drawing/2018/hyperlinkcolor" val="tx"/>
                    </a:ext>
                  </a:extLst>
                </a:hlinkClick>
              </a:rPr>
              <a:t>The women entrepreneurship group of the EEN</a:t>
            </a:r>
            <a:r>
              <a:rPr lang="en-US" sz="2400" b="1" dirty="0">
                <a:solidFill>
                  <a:srgbClr val="404040"/>
                </a:solidFill>
                <a:latin typeface="Calibri"/>
                <a:ea typeface="Calibri"/>
                <a:cs typeface="Calibri"/>
                <a:sym typeface="Calibri"/>
              </a:rPr>
              <a:t> </a:t>
            </a:r>
            <a:endParaRPr sz="2400" b="1" dirty="0">
              <a:solidFill>
                <a:srgbClr val="404040"/>
              </a:solidFill>
              <a:latin typeface="Calibri"/>
              <a:ea typeface="Calibri"/>
              <a:cs typeface="Calibri"/>
              <a:sym typeface="Calibri"/>
            </a:endParaRPr>
          </a:p>
          <a:p>
            <a:pPr marL="0" marR="0" lvl="0" indent="0" algn="just" rtl="0">
              <a:spcBef>
                <a:spcPts val="0"/>
              </a:spcBef>
              <a:spcAft>
                <a:spcPts val="0"/>
              </a:spcAft>
              <a:buNone/>
            </a:pPr>
            <a:r>
              <a:rPr lang="en-US" sz="2000" dirty="0" err="1">
                <a:effectLst/>
                <a:latin typeface="Calibri" panose="020F0502020204030204" pitchFamily="34" charset="0"/>
                <a:ea typeface="Calibri" panose="020F0502020204030204" pitchFamily="34" charset="0"/>
              </a:rPr>
              <a:t>Grupul</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conectează</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femeile</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antreprenor</a:t>
            </a:r>
            <a:r>
              <a:rPr lang="en-US" sz="2000" dirty="0">
                <a:effectLst/>
                <a:latin typeface="Calibri" panose="020F0502020204030204" pitchFamily="34" charset="0"/>
                <a:ea typeface="Calibri" panose="020F0502020204030204" pitchFamily="34" charset="0"/>
              </a:rPr>
              <a:t> la </a:t>
            </a:r>
            <a:r>
              <a:rPr lang="en-US" sz="2000" dirty="0" err="1">
                <a:effectLst/>
                <a:latin typeface="Calibri" panose="020F0502020204030204" pitchFamily="34" charset="0"/>
                <a:ea typeface="Calibri" panose="020F0502020204030204" pitchFamily="34" charset="0"/>
              </a:rPr>
              <a:t>rețeaua</a:t>
            </a:r>
            <a:r>
              <a:rPr lang="en-US" sz="2000" dirty="0">
                <a:effectLst/>
                <a:latin typeface="Calibri" panose="020F0502020204030204" pitchFamily="34" charset="0"/>
                <a:ea typeface="Calibri" panose="020F0502020204030204" pitchFamily="34" charset="0"/>
              </a:rPr>
              <a:t> Enterprise Europe </a:t>
            </a:r>
            <a:r>
              <a:rPr lang="en-US" sz="2000" dirty="0" err="1">
                <a:effectLst/>
                <a:latin typeface="Calibri" panose="020F0502020204030204" pitchFamily="34" charset="0"/>
                <a:ea typeface="Calibri" panose="020F0502020204030204" pitchFamily="34" charset="0"/>
              </a:rPr>
              <a:t>și</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oferă</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servicii</a:t>
            </a:r>
            <a:r>
              <a:rPr lang="en-US" sz="2000" dirty="0">
                <a:effectLst/>
                <a:latin typeface="Calibri" panose="020F0502020204030204" pitchFamily="34" charset="0"/>
                <a:ea typeface="Calibri" panose="020F0502020204030204" pitchFamily="34" charset="0"/>
              </a:rPr>
              <a:t> concrete (</a:t>
            </a:r>
            <a:r>
              <a:rPr lang="en-US" sz="2000" dirty="0" err="1">
                <a:effectLst/>
                <a:latin typeface="Calibri" panose="020F0502020204030204" pitchFamily="34" charset="0"/>
                <a:ea typeface="Calibri" panose="020F0502020204030204" pitchFamily="34" charset="0"/>
              </a:rPr>
              <a:t>parteneriate</a:t>
            </a:r>
            <a:r>
              <a:rPr lang="en-US" sz="2000" dirty="0">
                <a:effectLst/>
                <a:latin typeface="Calibri" panose="020F0502020204030204" pitchFamily="34" charset="0"/>
                <a:ea typeface="Calibri" panose="020F0502020204030204" pitchFamily="34" charset="0"/>
              </a:rPr>
              <a:t> de </a:t>
            </a:r>
            <a:r>
              <a:rPr lang="en-US" sz="2000" dirty="0" err="1">
                <a:effectLst/>
                <a:latin typeface="Calibri" panose="020F0502020204030204" pitchFamily="34" charset="0"/>
                <a:ea typeface="Calibri" panose="020F0502020204030204" pitchFamily="34" charset="0"/>
              </a:rPr>
              <a:t>afaceri</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acces</a:t>
            </a:r>
            <a:r>
              <a:rPr lang="en-US" sz="2000" dirty="0">
                <a:effectLst/>
                <a:latin typeface="Calibri" panose="020F0502020204030204" pitchFamily="34" charset="0"/>
                <a:ea typeface="Calibri" panose="020F0502020204030204" pitchFamily="34" charset="0"/>
              </a:rPr>
              <a:t> la </a:t>
            </a:r>
            <a:r>
              <a:rPr lang="en-US" sz="2000" dirty="0" err="1">
                <a:effectLst/>
                <a:latin typeface="Calibri" panose="020F0502020204030204" pitchFamily="34" charset="0"/>
                <a:ea typeface="Calibri" panose="020F0502020204030204" pitchFamily="34" charset="0"/>
              </a:rPr>
              <a:t>piețele</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externe</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cooperare</a:t>
            </a:r>
            <a:r>
              <a:rPr lang="en-US" sz="2000" dirty="0">
                <a:effectLst/>
                <a:latin typeface="Calibri" panose="020F0502020204030204" pitchFamily="34" charset="0"/>
                <a:ea typeface="Calibri" panose="020F0502020204030204" pitchFamily="34" charset="0"/>
              </a:rPr>
              <a:t> cu </a:t>
            </a:r>
            <a:r>
              <a:rPr lang="en-US" sz="2000" dirty="0" err="1">
                <a:effectLst/>
                <a:latin typeface="Calibri" panose="020F0502020204030204" pitchFamily="34" charset="0"/>
                <a:ea typeface="Calibri" panose="020F0502020204030204" pitchFamily="34" charset="0"/>
              </a:rPr>
              <a:t>rețelele</a:t>
            </a:r>
            <a:r>
              <a:rPr lang="en-US" sz="2000" dirty="0">
                <a:effectLst/>
                <a:latin typeface="Calibri" panose="020F0502020204030204" pitchFamily="34" charset="0"/>
                <a:ea typeface="Calibri" panose="020F0502020204030204" pitchFamily="34" charset="0"/>
              </a:rPr>
              <a:t> locale </a:t>
            </a:r>
            <a:r>
              <a:rPr lang="en-US" sz="2000" dirty="0" err="1">
                <a:effectLst/>
                <a:latin typeface="Calibri" panose="020F0502020204030204" pitchFamily="34" charset="0"/>
                <a:ea typeface="Calibri" panose="020F0502020204030204" pitchFamily="34" charset="0"/>
              </a:rPr>
              <a:t>și</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acces</a:t>
            </a:r>
            <a:r>
              <a:rPr lang="en-US" sz="2000" dirty="0">
                <a:effectLst/>
                <a:latin typeface="Calibri" panose="020F0502020204030204" pitchFamily="34" charset="0"/>
                <a:ea typeface="Calibri" panose="020F0502020204030204" pitchFamily="34" charset="0"/>
              </a:rPr>
              <a:t> la </a:t>
            </a:r>
            <a:r>
              <a:rPr lang="en-US" sz="2000" dirty="0" err="1">
                <a:effectLst/>
                <a:latin typeface="Calibri" panose="020F0502020204030204" pitchFamily="34" charset="0"/>
                <a:ea typeface="Calibri" panose="020F0502020204030204" pitchFamily="34" charset="0"/>
              </a:rPr>
              <a:t>finanțare</a:t>
            </a:r>
            <a:r>
              <a:rPr lang="en-US" sz="2000" dirty="0">
                <a:effectLst/>
                <a:latin typeface="Calibri" panose="020F0502020204030204" pitchFamily="34" charset="0"/>
                <a:ea typeface="Calibri" panose="020F0502020204030204" pitchFamily="34" charset="0"/>
              </a:rPr>
              <a:t> din </a:t>
            </a:r>
            <a:r>
              <a:rPr lang="en-US" sz="2000" dirty="0" err="1">
                <a:effectLst/>
                <a:latin typeface="Calibri" panose="020F0502020204030204" pitchFamily="34" charset="0"/>
                <a:ea typeface="Calibri" panose="020F0502020204030204" pitchFamily="34" charset="0"/>
              </a:rPr>
              <a:t>partea</a:t>
            </a:r>
            <a:r>
              <a:rPr lang="en-US" sz="2000" dirty="0">
                <a:effectLst/>
                <a:latin typeface="Calibri" panose="020F0502020204030204" pitchFamily="34" charset="0"/>
                <a:ea typeface="Calibri" panose="020F0502020204030204" pitchFamily="34" charset="0"/>
              </a:rPr>
              <a:t> UE).</a:t>
            </a:r>
            <a:endParaRPr sz="2000" dirty="0">
              <a:solidFill>
                <a:srgbClr val="404040"/>
              </a:solidFill>
              <a:latin typeface="Calibri"/>
              <a:ea typeface="Calibri"/>
              <a:cs typeface="Calibri"/>
              <a:sym typeface="Calibri"/>
            </a:endParaRPr>
          </a:p>
        </p:txBody>
      </p:sp>
      <p:sp>
        <p:nvSpPr>
          <p:cNvPr id="260" name="Google Shape;260;p16"/>
          <p:cNvSpPr txBox="1"/>
          <p:nvPr/>
        </p:nvSpPr>
        <p:spPr>
          <a:xfrm>
            <a:off x="15614523" y="6400493"/>
            <a:ext cx="1295400" cy="400110"/>
          </a:xfrm>
          <a:prstGeom prst="rect">
            <a:avLst/>
          </a:prstGeom>
          <a:solidFill>
            <a:srgbClr val="AC7BDC"/>
          </a:solidFill>
          <a:ln w="9525" cap="flat" cmpd="sng">
            <a:solidFill>
              <a:srgbClr val="AC7BDC"/>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ro-RO" sz="2000" b="1" dirty="0">
                <a:solidFill>
                  <a:schemeClr val="lt1"/>
                </a:solidFill>
                <a:latin typeface="Calibri"/>
                <a:ea typeface="Calibri"/>
                <a:cs typeface="Calibri"/>
                <a:sym typeface="Calibri"/>
              </a:rPr>
              <a:t>Vezi și</a:t>
            </a:r>
            <a:r>
              <a:rPr lang="en-US" sz="2000" b="1" dirty="0">
                <a:solidFill>
                  <a:schemeClr val="lt1"/>
                </a:solidFill>
                <a:latin typeface="Calibri"/>
                <a:ea typeface="Calibri"/>
                <a:cs typeface="Calibri"/>
                <a:sym typeface="Calibri"/>
              </a:rPr>
              <a:t>…</a:t>
            </a:r>
            <a:endParaRPr sz="2000" b="1" dirty="0">
              <a:solidFill>
                <a:schemeClr val="lt1"/>
              </a:solidFill>
              <a:latin typeface="Calibri"/>
              <a:ea typeface="Calibri"/>
              <a:cs typeface="Calibri"/>
              <a:sym typeface="Calibri"/>
            </a:endParaRPr>
          </a:p>
        </p:txBody>
      </p:sp>
      <p:sp>
        <p:nvSpPr>
          <p:cNvPr id="261" name="Google Shape;261;p16"/>
          <p:cNvSpPr/>
          <p:nvPr/>
        </p:nvSpPr>
        <p:spPr>
          <a:xfrm>
            <a:off x="1220338" y="5064334"/>
            <a:ext cx="13691737" cy="1692731"/>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b="1" u="sng" dirty="0" err="1">
                <a:solidFill>
                  <a:srgbClr val="000000"/>
                </a:solidFill>
                <a:latin typeface="Calibri"/>
                <a:ea typeface="Calibri"/>
                <a:cs typeface="Calibri"/>
                <a:sym typeface="Calibri"/>
                <a:hlinkClick r:id="rId11">
                  <a:extLst>
                    <a:ext uri="{A12FA001-AC4F-418D-AE19-62706E023703}">
                      <ahyp:hlinkClr xmlns:ahyp="http://schemas.microsoft.com/office/drawing/2018/hyperlinkcolor" val="tx"/>
                    </a:ext>
                  </a:extLst>
                </a:hlinkClick>
              </a:rPr>
              <a:t>WEgate</a:t>
            </a:r>
            <a:r>
              <a:rPr lang="en-US" sz="2400" b="1" u="sng" dirty="0">
                <a:solidFill>
                  <a:srgbClr val="000000"/>
                </a:solidFill>
                <a:latin typeface="Calibri"/>
                <a:ea typeface="Calibri"/>
                <a:cs typeface="Calibri"/>
                <a:sym typeface="Calibri"/>
                <a:hlinkClick r:id="rId11">
                  <a:extLst>
                    <a:ext uri="{A12FA001-AC4F-418D-AE19-62706E023703}">
                      <ahyp:hlinkClr xmlns:ahyp="http://schemas.microsoft.com/office/drawing/2018/hyperlinkcolor" val="tx"/>
                    </a:ext>
                  </a:extLst>
                </a:hlinkClick>
              </a:rPr>
              <a:t> Platform</a:t>
            </a:r>
            <a:endParaRPr sz="2400" dirty="0">
              <a:solidFill>
                <a:srgbClr val="000000"/>
              </a:solidFill>
              <a:latin typeface="Calibri"/>
              <a:ea typeface="Calibri"/>
              <a:cs typeface="Calibri"/>
              <a:sym typeface="Calibri"/>
            </a:endParaRPr>
          </a:p>
          <a:p>
            <a:pPr algn="just"/>
            <a:r>
              <a:rPr lang="en-US" sz="2000" dirty="0" err="1">
                <a:effectLst/>
                <a:latin typeface="Calibri" panose="020F0502020204030204" pitchFamily="34" charset="0"/>
                <a:ea typeface="Calibri" panose="020F0502020204030204" pitchFamily="34" charset="0"/>
              </a:rPr>
              <a:t>Portalul</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european</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pentru</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antreprenoriatul</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feminin</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WEgate</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este</a:t>
            </a:r>
            <a:r>
              <a:rPr lang="en-US" sz="2000" dirty="0">
                <a:effectLst/>
                <a:latin typeface="Calibri" panose="020F0502020204030204" pitchFamily="34" charset="0"/>
                <a:ea typeface="Calibri" panose="020F0502020204030204" pitchFamily="34" charset="0"/>
              </a:rPr>
              <a:t> o </a:t>
            </a:r>
            <a:r>
              <a:rPr lang="en-US" sz="2000" dirty="0" err="1">
                <a:effectLst/>
                <a:latin typeface="Calibri" panose="020F0502020204030204" pitchFamily="34" charset="0"/>
                <a:ea typeface="Calibri" panose="020F0502020204030204" pitchFamily="34" charset="0"/>
              </a:rPr>
              <a:t>platformă</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electronică</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lansată</a:t>
            </a:r>
            <a:r>
              <a:rPr lang="en-US" sz="2000" dirty="0">
                <a:effectLst/>
                <a:latin typeface="Calibri" panose="020F0502020204030204" pitchFamily="34" charset="0"/>
                <a:ea typeface="Calibri" panose="020F0502020204030204" pitchFamily="34" charset="0"/>
              </a:rPr>
              <a:t> de </a:t>
            </a:r>
            <a:r>
              <a:rPr lang="en-US" sz="2000" dirty="0" err="1">
                <a:effectLst/>
                <a:latin typeface="Calibri" panose="020F0502020204030204" pitchFamily="34" charset="0"/>
                <a:ea typeface="Calibri" panose="020F0502020204030204" pitchFamily="34" charset="0"/>
              </a:rPr>
              <a:t>Comisia</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Europeană</a:t>
            </a:r>
            <a:r>
              <a:rPr lang="en-US" sz="2000" dirty="0">
                <a:effectLst/>
                <a:latin typeface="Calibri" panose="020F0502020204030204" pitchFamily="34" charset="0"/>
                <a:ea typeface="Calibri" panose="020F0502020204030204" pitchFamily="34" charset="0"/>
              </a:rPr>
              <a:t>, o </a:t>
            </a:r>
            <a:r>
              <a:rPr lang="en-US" sz="2000" dirty="0" err="1">
                <a:effectLst/>
                <a:latin typeface="Calibri" panose="020F0502020204030204" pitchFamily="34" charset="0"/>
                <a:ea typeface="Calibri" panose="020F0502020204030204" pitchFamily="34" charset="0"/>
              </a:rPr>
              <a:t>rețea</a:t>
            </a:r>
            <a:r>
              <a:rPr lang="en-US" sz="2000" dirty="0">
                <a:effectLst/>
                <a:latin typeface="Calibri" panose="020F0502020204030204" pitchFamily="34" charset="0"/>
                <a:ea typeface="Calibri" panose="020F0502020204030204" pitchFamily="34" charset="0"/>
              </a:rPr>
              <a:t> tot </a:t>
            </a:r>
            <a:r>
              <a:rPr lang="en-US" sz="2000" dirty="0" err="1">
                <a:effectLst/>
                <a:latin typeface="Calibri" panose="020F0502020204030204" pitchFamily="34" charset="0"/>
                <a:ea typeface="Calibri" panose="020F0502020204030204" pitchFamily="34" charset="0"/>
              </a:rPr>
              <a:t>mai</a:t>
            </a:r>
            <a:r>
              <a:rPr lang="en-US" sz="2000" dirty="0">
                <a:effectLst/>
                <a:latin typeface="Calibri" panose="020F0502020204030204" pitchFamily="34" charset="0"/>
                <a:ea typeface="Calibri" panose="020F0502020204030204" pitchFamily="34" charset="0"/>
              </a:rPr>
              <a:t> mare de </a:t>
            </a:r>
            <a:r>
              <a:rPr lang="en-US" sz="2000" dirty="0" err="1">
                <a:effectLst/>
                <a:latin typeface="Calibri" panose="020F0502020204030204" pitchFamily="34" charset="0"/>
                <a:ea typeface="Calibri" panose="020F0502020204030204" pitchFamily="34" charset="0"/>
              </a:rPr>
              <a:t>părți</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interesate</a:t>
            </a:r>
            <a:r>
              <a:rPr lang="en-US" sz="2000" dirty="0">
                <a:effectLst/>
                <a:latin typeface="Calibri" panose="020F0502020204030204" pitchFamily="34" charset="0"/>
                <a:ea typeface="Calibri" panose="020F0502020204030204" pitchFamily="34" charset="0"/>
              </a:rPr>
              <a:t> care se </a:t>
            </a:r>
            <a:r>
              <a:rPr lang="en-US" sz="2000" dirty="0" err="1">
                <a:effectLst/>
                <a:latin typeface="Calibri" panose="020F0502020204030204" pitchFamily="34" charset="0"/>
                <a:ea typeface="Calibri" panose="020F0502020204030204" pitchFamily="34" charset="0"/>
              </a:rPr>
              <a:t>angajează</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să</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sprijine</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femeile</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antreprenor</a:t>
            </a:r>
            <a:r>
              <a:rPr lang="en-US" sz="2000" dirty="0">
                <a:effectLst/>
                <a:latin typeface="Calibri" panose="020F0502020204030204" pitchFamily="34" charset="0"/>
                <a:ea typeface="Calibri" panose="020F0502020204030204" pitchFamily="34" charset="0"/>
              </a:rPr>
              <a:t> din </a:t>
            </a:r>
            <a:r>
              <a:rPr lang="en-US" sz="2000" dirty="0" err="1">
                <a:effectLst/>
                <a:latin typeface="Calibri" panose="020F0502020204030204" pitchFamily="34" charset="0"/>
                <a:ea typeface="Calibri" panose="020F0502020204030204" pitchFamily="34" charset="0"/>
              </a:rPr>
              <a:t>întreaga</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Europă</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WEgate</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oferă</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informații</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și</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legături</a:t>
            </a:r>
            <a:r>
              <a:rPr lang="en-US" sz="2000" dirty="0">
                <a:effectLst/>
                <a:latin typeface="Calibri" panose="020F0502020204030204" pitchFamily="34" charset="0"/>
                <a:ea typeface="Calibri" panose="020F0502020204030204" pitchFamily="34" charset="0"/>
              </a:rPr>
              <a:t> cu </a:t>
            </a:r>
            <a:r>
              <a:rPr lang="en-US" sz="2000" dirty="0" err="1">
                <a:effectLst/>
                <a:latin typeface="Calibri" panose="020F0502020204030204" pitchFamily="34" charset="0"/>
                <a:ea typeface="Calibri" panose="020F0502020204030204" pitchFamily="34" charset="0"/>
              </a:rPr>
              <a:t>privire</a:t>
            </a:r>
            <a:r>
              <a:rPr lang="en-US" sz="2000" dirty="0">
                <a:effectLst/>
                <a:latin typeface="Calibri" panose="020F0502020204030204" pitchFamily="34" charset="0"/>
                <a:ea typeface="Calibri" panose="020F0502020204030204" pitchFamily="34" charset="0"/>
              </a:rPr>
              <a:t> la </a:t>
            </a:r>
            <a:r>
              <a:rPr lang="en-US" sz="2000" dirty="0" err="1">
                <a:effectLst/>
                <a:latin typeface="Calibri" panose="020F0502020204030204" pitchFamily="34" charset="0"/>
                <a:ea typeface="Calibri" panose="020F0502020204030204" pitchFamily="34" charset="0"/>
              </a:rPr>
              <a:t>accesul</a:t>
            </a:r>
            <a:r>
              <a:rPr lang="en-US" sz="2000" dirty="0">
                <a:effectLst/>
                <a:latin typeface="Calibri" panose="020F0502020204030204" pitchFamily="34" charset="0"/>
                <a:ea typeface="Calibri" panose="020F0502020204030204" pitchFamily="34" charset="0"/>
              </a:rPr>
              <a:t> la </a:t>
            </a:r>
            <a:r>
              <a:rPr lang="en-US" sz="2000" dirty="0" err="1">
                <a:effectLst/>
                <a:latin typeface="Calibri" panose="020F0502020204030204" pitchFamily="34" charset="0"/>
                <a:ea typeface="Calibri" panose="020F0502020204030204" pitchFamily="34" charset="0"/>
              </a:rPr>
              <a:t>formare</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mentorat</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consiliere</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și</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oportunități</a:t>
            </a:r>
            <a:r>
              <a:rPr lang="en-US" sz="2000" dirty="0">
                <a:effectLst/>
                <a:latin typeface="Calibri" panose="020F0502020204030204" pitchFamily="34" charset="0"/>
                <a:ea typeface="Calibri" panose="020F0502020204030204" pitchFamily="34" charset="0"/>
              </a:rPr>
              <a:t> de networking de </a:t>
            </a:r>
            <a:r>
              <a:rPr lang="en-US" sz="2000" dirty="0" err="1">
                <a:effectLst/>
                <a:latin typeface="Calibri" panose="020F0502020204030204" pitchFamily="34" charset="0"/>
                <a:ea typeface="Calibri" panose="020F0502020204030204" pitchFamily="34" charset="0"/>
              </a:rPr>
              <a:t>afaceri</a:t>
            </a:r>
            <a:r>
              <a:rPr lang="en-US" sz="2000" dirty="0">
                <a:effectLst/>
                <a:latin typeface="Calibri" panose="020F0502020204030204" pitchFamily="34" charset="0"/>
                <a:ea typeface="Calibri" panose="020F0502020204030204" pitchFamily="34" charset="0"/>
              </a:rPr>
              <a:t> la </a:t>
            </a:r>
            <a:r>
              <a:rPr lang="en-US" sz="2000" dirty="0" err="1">
                <a:effectLst/>
                <a:latin typeface="Calibri" panose="020F0502020204030204" pitchFamily="34" charset="0"/>
                <a:ea typeface="Calibri" panose="020F0502020204030204" pitchFamily="34" charset="0"/>
              </a:rPr>
              <a:t>nivelul</a:t>
            </a:r>
            <a:r>
              <a:rPr lang="en-US" sz="2000" dirty="0">
                <a:effectLst/>
                <a:latin typeface="Calibri" panose="020F0502020204030204" pitchFamily="34" charset="0"/>
                <a:ea typeface="Calibri" panose="020F0502020204030204" pitchFamily="34" charset="0"/>
              </a:rPr>
              <a:t> UE, precum </a:t>
            </a:r>
            <a:r>
              <a:rPr lang="en-US" sz="2000" dirty="0" err="1">
                <a:effectLst/>
                <a:latin typeface="Calibri" panose="020F0502020204030204" pitchFamily="34" charset="0"/>
                <a:ea typeface="Calibri" panose="020F0502020204030204" pitchFamily="34" charset="0"/>
              </a:rPr>
              <a:t>și</a:t>
            </a:r>
            <a:r>
              <a:rPr lang="en-US" sz="2000" dirty="0">
                <a:effectLst/>
                <a:latin typeface="Calibri" panose="020F0502020204030204" pitchFamily="34" charset="0"/>
                <a:ea typeface="Calibri" panose="020F0502020204030204" pitchFamily="34" charset="0"/>
              </a:rPr>
              <a:t> la </a:t>
            </a:r>
            <a:r>
              <a:rPr lang="en-US" sz="2000" dirty="0" err="1">
                <a:effectLst/>
                <a:latin typeface="Calibri" panose="020F0502020204030204" pitchFamily="34" charset="0"/>
                <a:ea typeface="Calibri" panose="020F0502020204030204" pitchFamily="34" charset="0"/>
              </a:rPr>
              <a:t>nivel</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național</a:t>
            </a:r>
            <a:r>
              <a:rPr lang="en-US" sz="2000" dirty="0">
                <a:effectLst/>
                <a:latin typeface="Calibri" panose="020F0502020204030204" pitchFamily="34" charset="0"/>
                <a:ea typeface="Calibri" panose="020F0502020204030204" pitchFamily="34" charset="0"/>
              </a:rPr>
              <a:t>.</a:t>
            </a:r>
            <a:endParaRPr lang="en-GB" sz="1800" dirty="0">
              <a:effectLst/>
              <a:latin typeface="Times New Roman" panose="02020603050405020304" pitchFamily="18" charset="0"/>
              <a:ea typeface="Times New Roman" panose="02020603050405020304"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17"/>
          <p:cNvSpPr txBox="1"/>
          <p:nvPr/>
        </p:nvSpPr>
        <p:spPr>
          <a:xfrm>
            <a:off x="609600" y="571500"/>
            <a:ext cx="14935200"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a:solidFill>
                  <a:srgbClr val="FD4FB4"/>
                </a:solidFill>
                <a:latin typeface="Calibri"/>
                <a:ea typeface="Calibri"/>
                <a:cs typeface="Calibri"/>
                <a:sym typeface="Calibri"/>
              </a:rPr>
              <a:t>2. </a:t>
            </a:r>
            <a:r>
              <a:rPr kumimoji="0" lang="en-US" sz="4000" b="1" i="0" u="none" strike="noStrike" kern="0" cap="none" spc="0" normalizeH="0" baseline="0" noProof="0" dirty="0">
                <a:ln>
                  <a:noFill/>
                </a:ln>
                <a:solidFill>
                  <a:srgbClr val="FD4FB4"/>
                </a:solidFill>
                <a:effectLst/>
                <a:uLnTx/>
                <a:uFillTx/>
                <a:latin typeface="Calibri"/>
                <a:ea typeface="Calibri"/>
                <a:cs typeface="Calibri"/>
                <a:sym typeface="Calibri"/>
              </a:rPr>
              <a:t>Alternative </a:t>
            </a:r>
            <a:r>
              <a:rPr kumimoji="0" lang="ro-RO" sz="4000" b="1" i="0" u="none" strike="noStrike" kern="0" cap="none" spc="0" normalizeH="0" baseline="0" noProof="0" dirty="0">
                <a:ln>
                  <a:noFill/>
                </a:ln>
                <a:solidFill>
                  <a:srgbClr val="FD4FB4"/>
                </a:solidFill>
                <a:effectLst/>
                <a:uLnTx/>
                <a:uFillTx/>
                <a:latin typeface="Calibri"/>
                <a:ea typeface="Calibri"/>
                <a:cs typeface="Calibri"/>
                <a:sym typeface="Calibri"/>
              </a:rPr>
              <a:t>la </a:t>
            </a:r>
            <a:r>
              <a:rPr kumimoji="0" lang="en-US" sz="4000" b="1" i="0" u="none" strike="noStrike" kern="0" cap="none" spc="0" normalizeH="0" baseline="0" noProof="0" dirty="0">
                <a:ln>
                  <a:noFill/>
                </a:ln>
                <a:solidFill>
                  <a:srgbClr val="FD4FB4"/>
                </a:solidFill>
                <a:effectLst/>
                <a:uLnTx/>
                <a:uFillTx/>
                <a:latin typeface="Calibri"/>
                <a:ea typeface="Calibri"/>
                <a:cs typeface="Calibri"/>
                <a:sym typeface="Calibri"/>
              </a:rPr>
              <a:t>credit </a:t>
            </a:r>
            <a:r>
              <a:rPr lang="en-US" sz="4000" b="1" dirty="0">
                <a:solidFill>
                  <a:srgbClr val="FD4FB4"/>
                </a:solidFill>
                <a:latin typeface="Calibri"/>
                <a:ea typeface="Calibri"/>
                <a:cs typeface="Calibri"/>
                <a:sym typeface="Calibri"/>
              </a:rPr>
              <a:t>– </a:t>
            </a:r>
            <a:r>
              <a:rPr lang="en-US" sz="3600" b="1" i="1" dirty="0">
                <a:solidFill>
                  <a:srgbClr val="FD4FB4"/>
                </a:solidFill>
                <a:latin typeface="Calibri"/>
                <a:ea typeface="Calibri"/>
                <a:cs typeface="Calibri"/>
                <a:sym typeface="Calibri"/>
              </a:rPr>
              <a:t>Grant</a:t>
            </a:r>
            <a:r>
              <a:rPr lang="ro-RO" sz="3600" b="1" i="1" dirty="0">
                <a:solidFill>
                  <a:srgbClr val="FD4FB4"/>
                </a:solidFill>
                <a:latin typeface="Calibri"/>
                <a:ea typeface="Calibri"/>
                <a:cs typeface="Calibri"/>
                <a:sym typeface="Calibri"/>
              </a:rPr>
              <a:t>uri</a:t>
            </a:r>
            <a:endParaRPr sz="3600" b="1" i="1" dirty="0">
              <a:solidFill>
                <a:srgbClr val="FD4FB4"/>
              </a:solidFill>
              <a:latin typeface="Calibri"/>
              <a:ea typeface="Calibri"/>
              <a:cs typeface="Calibri"/>
              <a:sym typeface="Calibri"/>
            </a:endParaRPr>
          </a:p>
        </p:txBody>
      </p:sp>
      <p:sp>
        <p:nvSpPr>
          <p:cNvPr id="267" name="Google Shape;267;p17"/>
          <p:cNvSpPr/>
          <p:nvPr/>
        </p:nvSpPr>
        <p:spPr>
          <a:xfrm>
            <a:off x="762000" y="4747616"/>
            <a:ext cx="17068800" cy="954067"/>
          </a:xfrm>
          <a:prstGeom prst="rect">
            <a:avLst/>
          </a:prstGeom>
          <a:noFill/>
          <a:ln>
            <a:noFill/>
          </a:ln>
        </p:spPr>
        <p:txBody>
          <a:bodyPr spcFirstLastPara="1" wrap="square" lIns="91425" tIns="45700" rIns="91425" bIns="45700" anchor="t" anchorCtr="0">
            <a:spAutoFit/>
          </a:bodyPr>
          <a:lstStyle/>
          <a:p>
            <a:pPr algn="just"/>
            <a:r>
              <a:rPr lang="en-US" sz="2800" dirty="0" err="1">
                <a:effectLst/>
                <a:latin typeface="Calibri" panose="020F0502020204030204" pitchFamily="34" charset="0"/>
                <a:ea typeface="Calibri" panose="020F0502020204030204" pitchFamily="34" charset="0"/>
              </a:rPr>
              <a:t>Granturile</a:t>
            </a:r>
            <a:r>
              <a:rPr lang="en-US" sz="2800" dirty="0">
                <a:effectLst/>
                <a:latin typeface="Calibri" panose="020F0502020204030204" pitchFamily="34" charset="0"/>
                <a:ea typeface="Calibri" panose="020F0502020204030204" pitchFamily="34" charset="0"/>
              </a:rPr>
              <a:t> sunt </a:t>
            </a:r>
            <a:r>
              <a:rPr lang="en-US" sz="2800" dirty="0" err="1">
                <a:effectLst/>
                <a:latin typeface="Calibri" panose="020F0502020204030204" pitchFamily="34" charset="0"/>
                <a:ea typeface="Calibri" panose="020F0502020204030204" pitchFamily="34" charset="0"/>
              </a:rPr>
              <a:t>adesea</a:t>
            </a:r>
            <a:r>
              <a:rPr lang="en-US" sz="2800" dirty="0">
                <a:effectLst/>
                <a:latin typeface="Calibri" panose="020F0502020204030204" pitchFamily="34" charset="0"/>
                <a:ea typeface="Calibri" panose="020F0502020204030204" pitchFamily="34" charset="0"/>
              </a:rPr>
              <a:t> </a:t>
            </a:r>
            <a:r>
              <a:rPr lang="en-US" sz="2800" dirty="0" err="1">
                <a:effectLst/>
                <a:latin typeface="Calibri" panose="020F0502020204030204" pitchFamily="34" charset="0"/>
                <a:ea typeface="Calibri" panose="020F0502020204030204" pitchFamily="34" charset="0"/>
              </a:rPr>
              <a:t>adresate</a:t>
            </a:r>
            <a:r>
              <a:rPr lang="en-US" sz="2800" dirty="0">
                <a:effectLst/>
                <a:latin typeface="Calibri" panose="020F0502020204030204" pitchFamily="34" charset="0"/>
                <a:ea typeface="Calibri" panose="020F0502020204030204" pitchFamily="34" charset="0"/>
              </a:rPr>
              <a:t> </a:t>
            </a:r>
            <a:r>
              <a:rPr lang="en-US" sz="2800" dirty="0" err="1">
                <a:effectLst/>
                <a:latin typeface="Calibri" panose="020F0502020204030204" pitchFamily="34" charset="0"/>
                <a:ea typeface="Calibri" panose="020F0502020204030204" pitchFamily="34" charset="0"/>
              </a:rPr>
              <a:t>grupurilor</a:t>
            </a:r>
            <a:r>
              <a:rPr lang="en-US" sz="2800" dirty="0">
                <a:effectLst/>
                <a:latin typeface="Calibri" panose="020F0502020204030204" pitchFamily="34" charset="0"/>
                <a:ea typeface="Calibri" panose="020F0502020204030204" pitchFamily="34" charset="0"/>
              </a:rPr>
              <a:t> care se </a:t>
            </a:r>
            <a:r>
              <a:rPr lang="en-US" sz="2800" dirty="0" err="1">
                <a:effectLst/>
                <a:latin typeface="Calibri" panose="020F0502020204030204" pitchFamily="34" charset="0"/>
                <a:ea typeface="Calibri" panose="020F0502020204030204" pitchFamily="34" charset="0"/>
              </a:rPr>
              <a:t>confruntă</a:t>
            </a:r>
            <a:r>
              <a:rPr lang="en-US" sz="2800" dirty="0">
                <a:effectLst/>
                <a:latin typeface="Calibri" panose="020F0502020204030204" pitchFamily="34" charset="0"/>
                <a:ea typeface="Calibri" panose="020F0502020204030204" pitchFamily="34" charset="0"/>
              </a:rPr>
              <a:t> cu </a:t>
            </a:r>
            <a:r>
              <a:rPr lang="en-US" sz="2800" dirty="0" err="1">
                <a:effectLst/>
                <a:latin typeface="Calibri" panose="020F0502020204030204" pitchFamily="34" charset="0"/>
                <a:ea typeface="Calibri" panose="020F0502020204030204" pitchFamily="34" charset="0"/>
              </a:rPr>
              <a:t>obstacole</a:t>
            </a:r>
            <a:r>
              <a:rPr lang="en-US" sz="2800" dirty="0">
                <a:effectLst/>
                <a:latin typeface="Calibri" panose="020F0502020204030204" pitchFamily="34" charset="0"/>
                <a:ea typeface="Calibri" panose="020F0502020204030204" pitchFamily="34" charset="0"/>
              </a:rPr>
              <a:t> </a:t>
            </a:r>
            <a:r>
              <a:rPr lang="en-US" sz="2800" dirty="0" err="1">
                <a:effectLst/>
                <a:latin typeface="Calibri" panose="020F0502020204030204" pitchFamily="34" charset="0"/>
                <a:ea typeface="Calibri" panose="020F0502020204030204" pitchFamily="34" charset="0"/>
              </a:rPr>
              <a:t>în</a:t>
            </a:r>
            <a:r>
              <a:rPr lang="en-US" sz="2800" dirty="0">
                <a:effectLst/>
                <a:latin typeface="Calibri" panose="020F0502020204030204" pitchFamily="34" charset="0"/>
                <a:ea typeface="Calibri" panose="020F0502020204030204" pitchFamily="34" charset="0"/>
              </a:rPr>
              <a:t> </a:t>
            </a:r>
            <a:r>
              <a:rPr lang="en-US" sz="2800" dirty="0" err="1">
                <a:effectLst/>
                <a:latin typeface="Calibri" panose="020F0502020204030204" pitchFamily="34" charset="0"/>
                <a:ea typeface="Calibri" panose="020F0502020204030204" pitchFamily="34" charset="0"/>
              </a:rPr>
              <a:t>obținerea</a:t>
            </a:r>
            <a:r>
              <a:rPr lang="en-US" sz="2800" dirty="0">
                <a:effectLst/>
                <a:latin typeface="Calibri" panose="020F0502020204030204" pitchFamily="34" charset="0"/>
                <a:ea typeface="Calibri" panose="020F0502020204030204" pitchFamily="34" charset="0"/>
              </a:rPr>
              <a:t> </a:t>
            </a:r>
            <a:r>
              <a:rPr lang="en-US" sz="2800" dirty="0" err="1">
                <a:effectLst/>
                <a:latin typeface="Calibri" panose="020F0502020204030204" pitchFamily="34" charset="0"/>
                <a:ea typeface="Calibri" panose="020F0502020204030204" pitchFamily="34" charset="0"/>
              </a:rPr>
              <a:t>împrumuturilor</a:t>
            </a:r>
            <a:r>
              <a:rPr lang="en-US" sz="2800" dirty="0">
                <a:effectLst/>
                <a:latin typeface="Calibri" panose="020F0502020204030204" pitchFamily="34" charset="0"/>
                <a:ea typeface="Calibri" panose="020F0502020204030204" pitchFamily="34" charset="0"/>
              </a:rPr>
              <a:t> </a:t>
            </a:r>
            <a:r>
              <a:rPr lang="en-US" sz="2800" dirty="0" err="1">
                <a:effectLst/>
                <a:latin typeface="Calibri" panose="020F0502020204030204" pitchFamily="34" charset="0"/>
                <a:ea typeface="Calibri" panose="020F0502020204030204" pitchFamily="34" charset="0"/>
              </a:rPr>
              <a:t>tradiționale</a:t>
            </a:r>
            <a:r>
              <a:rPr lang="en-US" sz="2800" dirty="0">
                <a:effectLst/>
                <a:latin typeface="Calibri" panose="020F0502020204030204" pitchFamily="34" charset="0"/>
                <a:ea typeface="Calibri" panose="020F0502020204030204" pitchFamily="34" charset="0"/>
              </a:rPr>
              <a:t>, cum </a:t>
            </a:r>
            <a:r>
              <a:rPr lang="en-US" sz="2800" dirty="0" err="1">
                <a:effectLst/>
                <a:latin typeface="Calibri" panose="020F0502020204030204" pitchFamily="34" charset="0"/>
                <a:ea typeface="Calibri" panose="020F0502020204030204" pitchFamily="34" charset="0"/>
              </a:rPr>
              <a:t>ar</a:t>
            </a:r>
            <a:r>
              <a:rPr lang="en-US" sz="2800" dirty="0">
                <a:effectLst/>
                <a:latin typeface="Calibri" panose="020F0502020204030204" pitchFamily="34" charset="0"/>
                <a:ea typeface="Calibri" panose="020F0502020204030204" pitchFamily="34" charset="0"/>
              </a:rPr>
              <a:t> fi </a:t>
            </a:r>
            <a:r>
              <a:rPr lang="en-US" sz="2800" dirty="0" err="1">
                <a:effectLst/>
                <a:latin typeface="Calibri" panose="020F0502020204030204" pitchFamily="34" charset="0"/>
                <a:ea typeface="Calibri" panose="020F0502020204030204" pitchFamily="34" charset="0"/>
              </a:rPr>
              <a:t>în</a:t>
            </a:r>
            <a:r>
              <a:rPr lang="en-US" sz="2800" dirty="0">
                <a:effectLst/>
                <a:latin typeface="Calibri" panose="020F0502020204030204" pitchFamily="34" charset="0"/>
                <a:ea typeface="Calibri" panose="020F0502020204030204" pitchFamily="34" charset="0"/>
              </a:rPr>
              <a:t> </a:t>
            </a:r>
            <a:r>
              <a:rPr lang="en-US" sz="2800" dirty="0" err="1">
                <a:effectLst/>
                <a:latin typeface="Calibri" panose="020F0502020204030204" pitchFamily="34" charset="0"/>
                <a:ea typeface="Calibri" panose="020F0502020204030204" pitchFamily="34" charset="0"/>
              </a:rPr>
              <a:t>cazul</a:t>
            </a:r>
            <a:r>
              <a:rPr lang="en-US" sz="2800" dirty="0">
                <a:effectLst/>
                <a:latin typeface="Calibri" panose="020F0502020204030204" pitchFamily="34" charset="0"/>
                <a:ea typeface="Calibri" panose="020F0502020204030204" pitchFamily="34" charset="0"/>
              </a:rPr>
              <a:t> </a:t>
            </a:r>
            <a:r>
              <a:rPr lang="en-US" sz="2800" dirty="0" err="1">
                <a:effectLst/>
                <a:latin typeface="Calibri" panose="020F0502020204030204" pitchFamily="34" charset="0"/>
                <a:ea typeface="Calibri" panose="020F0502020204030204" pitchFamily="34" charset="0"/>
              </a:rPr>
              <a:t>femeilor</a:t>
            </a:r>
            <a:r>
              <a:rPr lang="en-US" sz="2800" dirty="0">
                <a:effectLst/>
                <a:latin typeface="Calibri" panose="020F0502020204030204" pitchFamily="34" charset="0"/>
                <a:ea typeface="Calibri" panose="020F0502020204030204" pitchFamily="34" charset="0"/>
              </a:rPr>
              <a:t> - </a:t>
            </a:r>
            <a:r>
              <a:rPr lang="en-US" sz="2800" dirty="0" err="1">
                <a:effectLst/>
                <a:latin typeface="Calibri" panose="020F0502020204030204" pitchFamily="34" charset="0"/>
                <a:ea typeface="Calibri" panose="020F0502020204030204" pitchFamily="34" charset="0"/>
              </a:rPr>
              <a:t>în</a:t>
            </a:r>
            <a:r>
              <a:rPr lang="en-US" sz="2800" dirty="0">
                <a:effectLst/>
                <a:latin typeface="Calibri" panose="020F0502020204030204" pitchFamily="34" charset="0"/>
                <a:ea typeface="Calibri" panose="020F0502020204030204" pitchFamily="34" charset="0"/>
              </a:rPr>
              <a:t> special </a:t>
            </a:r>
            <a:r>
              <a:rPr lang="en-US" sz="2800" dirty="0" err="1">
                <a:effectLst/>
                <a:latin typeface="Calibri" panose="020F0502020204030204" pitchFamily="34" charset="0"/>
                <a:ea typeface="Calibri" panose="020F0502020204030204" pitchFamily="34" charset="0"/>
              </a:rPr>
              <a:t>dacă</a:t>
            </a:r>
            <a:r>
              <a:rPr lang="en-US" sz="2800" dirty="0">
                <a:effectLst/>
                <a:latin typeface="Calibri" panose="020F0502020204030204" pitchFamily="34" charset="0"/>
                <a:ea typeface="Calibri" panose="020F0502020204030204" pitchFamily="34" charset="0"/>
              </a:rPr>
              <a:t> </a:t>
            </a:r>
            <a:r>
              <a:rPr lang="en-US" sz="2800" dirty="0" err="1">
                <a:effectLst/>
                <a:latin typeface="Calibri" panose="020F0502020204030204" pitchFamily="34" charset="0"/>
                <a:ea typeface="Calibri" panose="020F0502020204030204" pitchFamily="34" charset="0"/>
              </a:rPr>
              <a:t>provin</a:t>
            </a:r>
            <a:r>
              <a:rPr lang="en-US" sz="2800" dirty="0">
                <a:effectLst/>
                <a:latin typeface="Calibri" panose="020F0502020204030204" pitchFamily="34" charset="0"/>
                <a:ea typeface="Calibri" panose="020F0502020204030204" pitchFamily="34" charset="0"/>
              </a:rPr>
              <a:t> din zone </a:t>
            </a:r>
            <a:r>
              <a:rPr lang="en-US" sz="2800" dirty="0" err="1">
                <a:effectLst/>
                <a:latin typeface="Calibri" panose="020F0502020204030204" pitchFamily="34" charset="0"/>
                <a:ea typeface="Calibri" panose="020F0502020204030204" pitchFamily="34" charset="0"/>
              </a:rPr>
              <a:t>defavorizate</a:t>
            </a:r>
            <a:r>
              <a:rPr lang="en-US" sz="2800" dirty="0">
                <a:effectLst/>
                <a:latin typeface="Calibri" panose="020F0502020204030204" pitchFamily="34" charset="0"/>
                <a:ea typeface="Calibri" panose="020F0502020204030204" pitchFamily="34" charset="0"/>
              </a:rPr>
              <a:t> (de </a:t>
            </a:r>
            <a:r>
              <a:rPr lang="en-US" sz="2800" dirty="0" err="1">
                <a:effectLst/>
                <a:latin typeface="Calibri" panose="020F0502020204030204" pitchFamily="34" charset="0"/>
                <a:ea typeface="Calibri" panose="020F0502020204030204" pitchFamily="34" charset="0"/>
              </a:rPr>
              <a:t>exemplu</a:t>
            </a:r>
            <a:r>
              <a:rPr lang="en-US" sz="2800" dirty="0">
                <a:effectLst/>
                <a:latin typeface="Calibri" panose="020F0502020204030204" pitchFamily="34" charset="0"/>
                <a:ea typeface="Calibri" panose="020F0502020204030204" pitchFamily="34" charset="0"/>
              </a:rPr>
              <a:t>, din </a:t>
            </a:r>
            <a:r>
              <a:rPr lang="en-US" sz="2800" dirty="0" err="1">
                <a:effectLst/>
                <a:latin typeface="Calibri" panose="020F0502020204030204" pitchFamily="34" charset="0"/>
                <a:ea typeface="Calibri" panose="020F0502020204030204" pitchFamily="34" charset="0"/>
              </a:rPr>
              <a:t>zonele</a:t>
            </a:r>
            <a:r>
              <a:rPr lang="en-US" sz="2800" dirty="0">
                <a:effectLst/>
                <a:latin typeface="Calibri" panose="020F0502020204030204" pitchFamily="34" charset="0"/>
                <a:ea typeface="Calibri" panose="020F0502020204030204" pitchFamily="34" charset="0"/>
              </a:rPr>
              <a:t> </a:t>
            </a:r>
            <a:r>
              <a:rPr lang="en-US" sz="2800" dirty="0" err="1">
                <a:effectLst/>
                <a:latin typeface="Calibri" panose="020F0502020204030204" pitchFamily="34" charset="0"/>
                <a:ea typeface="Calibri" panose="020F0502020204030204" pitchFamily="34" charset="0"/>
              </a:rPr>
              <a:t>rurale</a:t>
            </a:r>
            <a:r>
              <a:rPr lang="en-US" sz="2800" dirty="0">
                <a:effectLst/>
                <a:latin typeface="Calibri" panose="020F0502020204030204" pitchFamily="34" charset="0"/>
                <a:ea typeface="Calibri" panose="020F0502020204030204" pitchFamily="34" charset="0"/>
              </a:rPr>
              <a:t>).</a:t>
            </a:r>
            <a:endParaRPr lang="en-GB" sz="2400" dirty="0">
              <a:effectLst/>
              <a:latin typeface="Times New Roman" panose="02020603050405020304" pitchFamily="18" charset="0"/>
              <a:ea typeface="Times New Roman" panose="02020603050405020304" pitchFamily="18" charset="0"/>
            </a:endParaRPr>
          </a:p>
        </p:txBody>
      </p:sp>
      <p:sp>
        <p:nvSpPr>
          <p:cNvPr id="268" name="Google Shape;268;p17"/>
          <p:cNvSpPr/>
          <p:nvPr/>
        </p:nvSpPr>
        <p:spPr>
          <a:xfrm>
            <a:off x="914400" y="2823507"/>
            <a:ext cx="16764000" cy="1815841"/>
          </a:xfrm>
          <a:prstGeom prst="rect">
            <a:avLst/>
          </a:prstGeom>
          <a:noFill/>
          <a:ln>
            <a:noFill/>
          </a:ln>
        </p:spPr>
        <p:txBody>
          <a:bodyPr spcFirstLastPara="1" wrap="square" lIns="91425" tIns="45700" rIns="91425" bIns="45700" anchor="t" anchorCtr="0">
            <a:spAutoFit/>
          </a:bodyPr>
          <a:lstStyle/>
          <a:p>
            <a:pPr marL="342900" lvl="0" indent="-342900" algn="just">
              <a:buFont typeface="Arial" panose="020B0604020202020204" pitchFamily="34" charset="0"/>
              <a:buChar char="●"/>
            </a:pPr>
            <a:r>
              <a:rPr lang="en-US" sz="2800" dirty="0" err="1">
                <a:solidFill>
                  <a:srgbClr val="000000"/>
                </a:solidFill>
                <a:effectLst/>
                <a:latin typeface="Calibri" panose="020F0502020204030204" pitchFamily="34" charset="0"/>
                <a:ea typeface="Calibri" panose="020F0502020204030204" pitchFamily="34" charset="0"/>
                <a:cs typeface="Noto Sans Symbols"/>
              </a:rPr>
              <a:t>Cerintele</a:t>
            </a:r>
            <a:r>
              <a:rPr lang="en-US" sz="2800" dirty="0">
                <a:solidFill>
                  <a:srgbClr val="000000"/>
                </a:solidFill>
                <a:effectLst/>
                <a:latin typeface="Calibri" panose="020F0502020204030204" pitchFamily="34" charset="0"/>
                <a:ea typeface="Calibri" panose="020F0502020204030204" pitchFamily="34" charset="0"/>
                <a:cs typeface="Noto Sans Symbols"/>
              </a:rPr>
              <a:t> de </a:t>
            </a:r>
            <a:r>
              <a:rPr lang="en-US" sz="2800" dirty="0" err="1">
                <a:solidFill>
                  <a:srgbClr val="000000"/>
                </a:solidFill>
                <a:effectLst/>
                <a:latin typeface="Calibri" panose="020F0502020204030204" pitchFamily="34" charset="0"/>
                <a:ea typeface="Calibri" panose="020F0502020204030204" pitchFamily="34" charset="0"/>
                <a:cs typeface="Noto Sans Symbols"/>
              </a:rPr>
              <a:t>eligibilitate</a:t>
            </a:r>
            <a:r>
              <a:rPr lang="en-US" sz="2800" dirty="0">
                <a:solidFill>
                  <a:srgbClr val="000000"/>
                </a:solidFill>
                <a:effectLst/>
                <a:latin typeface="Calibri" panose="020F0502020204030204" pitchFamily="34" charset="0"/>
                <a:ea typeface="Calibri" panose="020F0502020204030204" pitchFamily="34" charset="0"/>
                <a:cs typeface="Noto Sans Symbols"/>
              </a:rPr>
              <a:t>;</a:t>
            </a:r>
            <a:r>
              <a:rPr lang="en-US" sz="2800" dirty="0">
                <a:solidFill>
                  <a:srgbClr val="000000"/>
                </a:solidFill>
                <a:effectLst/>
                <a:latin typeface="Calibri" panose="020F0502020204030204" pitchFamily="34" charset="0"/>
                <a:ea typeface="Calibri" panose="020F0502020204030204" pitchFamily="34" charset="0"/>
              </a:rPr>
              <a:t> </a:t>
            </a:r>
            <a:endParaRPr lang="en-GB" sz="2400" dirty="0">
              <a:effectLst/>
              <a:latin typeface="Times New Roman" panose="02020603050405020304" pitchFamily="18" charset="0"/>
              <a:ea typeface="Times New Roman" panose="02020603050405020304" pitchFamily="18" charset="0"/>
            </a:endParaRPr>
          </a:p>
          <a:p>
            <a:pPr marL="342900" lvl="0" indent="-342900" algn="just">
              <a:buFont typeface="Arial" panose="020B0604020202020204" pitchFamily="34" charset="0"/>
              <a:buChar char="●"/>
            </a:pPr>
            <a:r>
              <a:rPr lang="en-US" sz="2800" dirty="0" err="1">
                <a:solidFill>
                  <a:srgbClr val="000000"/>
                </a:solidFill>
                <a:effectLst/>
                <a:latin typeface="Calibri" panose="020F0502020204030204" pitchFamily="34" charset="0"/>
                <a:ea typeface="Calibri" panose="020F0502020204030204" pitchFamily="34" charset="0"/>
                <a:cs typeface="Noto Sans Symbols"/>
              </a:rPr>
              <a:t>Competitia</a:t>
            </a:r>
            <a:r>
              <a:rPr lang="en-US" sz="2800" dirty="0">
                <a:solidFill>
                  <a:srgbClr val="000000"/>
                </a:solidFill>
                <a:effectLst/>
                <a:latin typeface="Calibri" panose="020F0502020204030204" pitchFamily="34" charset="0"/>
                <a:ea typeface="Calibri" panose="020F0502020204030204" pitchFamily="34" charset="0"/>
                <a:cs typeface="Noto Sans Symbols"/>
              </a:rPr>
              <a:t> </a:t>
            </a:r>
            <a:r>
              <a:rPr lang="en-US" sz="2800" dirty="0" err="1">
                <a:solidFill>
                  <a:srgbClr val="000000"/>
                </a:solidFill>
                <a:effectLst/>
                <a:latin typeface="Calibri" panose="020F0502020204030204" pitchFamily="34" charset="0"/>
                <a:ea typeface="Calibri" panose="020F0502020204030204" pitchFamily="34" charset="0"/>
                <a:cs typeface="Noto Sans Symbols"/>
              </a:rPr>
              <a:t>acerba</a:t>
            </a:r>
            <a:r>
              <a:rPr lang="en-US" sz="2800" dirty="0">
                <a:solidFill>
                  <a:srgbClr val="000000"/>
                </a:solidFill>
                <a:effectLst/>
                <a:latin typeface="Calibri" panose="020F0502020204030204" pitchFamily="34" charset="0"/>
                <a:ea typeface="Calibri" panose="020F0502020204030204" pitchFamily="34" charset="0"/>
                <a:cs typeface="Noto Sans Symbols"/>
              </a:rPr>
              <a:t>;</a:t>
            </a:r>
            <a:r>
              <a:rPr lang="en-US" sz="2800" dirty="0">
                <a:solidFill>
                  <a:srgbClr val="000000"/>
                </a:solidFill>
                <a:effectLst/>
                <a:latin typeface="Calibri" panose="020F0502020204030204" pitchFamily="34" charset="0"/>
                <a:ea typeface="Calibri" panose="020F0502020204030204" pitchFamily="34" charset="0"/>
              </a:rPr>
              <a:t> </a:t>
            </a:r>
            <a:endParaRPr lang="en-GB" sz="2400" dirty="0">
              <a:effectLst/>
              <a:latin typeface="Times New Roman" panose="02020603050405020304" pitchFamily="18" charset="0"/>
              <a:ea typeface="Times New Roman" panose="02020603050405020304" pitchFamily="18" charset="0"/>
            </a:endParaRPr>
          </a:p>
          <a:p>
            <a:pPr marL="342900" lvl="0" indent="-342900" algn="just">
              <a:buFont typeface="Arial" panose="020B0604020202020204" pitchFamily="34" charset="0"/>
              <a:buChar char="●"/>
            </a:pPr>
            <a:r>
              <a:rPr lang="en-US" sz="2800" dirty="0" err="1">
                <a:solidFill>
                  <a:srgbClr val="000000"/>
                </a:solidFill>
                <a:effectLst/>
                <a:latin typeface="Calibri" panose="020F0502020204030204" pitchFamily="34" charset="0"/>
                <a:ea typeface="Calibri" panose="020F0502020204030204" pitchFamily="34" charset="0"/>
                <a:cs typeface="Noto Sans Symbols"/>
              </a:rPr>
              <a:t>Procese</a:t>
            </a:r>
            <a:r>
              <a:rPr lang="en-US" sz="2800" dirty="0">
                <a:solidFill>
                  <a:srgbClr val="000000"/>
                </a:solidFill>
                <a:effectLst/>
                <a:latin typeface="Calibri" panose="020F0502020204030204" pitchFamily="34" charset="0"/>
                <a:ea typeface="Calibri" panose="020F0502020204030204" pitchFamily="34" charset="0"/>
                <a:cs typeface="Noto Sans Symbols"/>
              </a:rPr>
              <a:t> de </a:t>
            </a:r>
            <a:r>
              <a:rPr lang="en-US" sz="2800" dirty="0" err="1">
                <a:solidFill>
                  <a:srgbClr val="000000"/>
                </a:solidFill>
                <a:effectLst/>
                <a:latin typeface="Calibri" panose="020F0502020204030204" pitchFamily="34" charset="0"/>
                <a:ea typeface="Calibri" panose="020F0502020204030204" pitchFamily="34" charset="0"/>
                <a:cs typeface="Noto Sans Symbols"/>
              </a:rPr>
              <a:t>aplicare</a:t>
            </a:r>
            <a:r>
              <a:rPr lang="en-US" sz="2800" dirty="0">
                <a:solidFill>
                  <a:srgbClr val="000000"/>
                </a:solidFill>
                <a:effectLst/>
                <a:latin typeface="Calibri" panose="020F0502020204030204" pitchFamily="34" charset="0"/>
                <a:ea typeface="Calibri" panose="020F0502020204030204" pitchFamily="34" charset="0"/>
                <a:cs typeface="Noto Sans Symbols"/>
              </a:rPr>
              <a:t> lungi </a:t>
            </a:r>
            <a:r>
              <a:rPr lang="en-US" sz="2800" dirty="0" err="1">
                <a:solidFill>
                  <a:srgbClr val="000000"/>
                </a:solidFill>
                <a:effectLst/>
                <a:latin typeface="Calibri" panose="020F0502020204030204" pitchFamily="34" charset="0"/>
                <a:ea typeface="Calibri" panose="020F0502020204030204" pitchFamily="34" charset="0"/>
                <a:cs typeface="Noto Sans Symbols"/>
              </a:rPr>
              <a:t>și</a:t>
            </a:r>
            <a:r>
              <a:rPr lang="en-US" sz="2800" dirty="0">
                <a:solidFill>
                  <a:srgbClr val="000000"/>
                </a:solidFill>
                <a:effectLst/>
                <a:latin typeface="Calibri" panose="020F0502020204030204" pitchFamily="34" charset="0"/>
                <a:ea typeface="Calibri" panose="020F0502020204030204" pitchFamily="34" charset="0"/>
                <a:cs typeface="Noto Sans Symbols"/>
              </a:rPr>
              <a:t> </a:t>
            </a:r>
            <a:r>
              <a:rPr lang="en-US" sz="2800" dirty="0" err="1">
                <a:solidFill>
                  <a:srgbClr val="000000"/>
                </a:solidFill>
                <a:effectLst/>
                <a:latin typeface="Calibri" panose="020F0502020204030204" pitchFamily="34" charset="0"/>
                <a:ea typeface="Calibri" panose="020F0502020204030204" pitchFamily="34" charset="0"/>
                <a:cs typeface="Noto Sans Symbols"/>
              </a:rPr>
              <a:t>detaliate</a:t>
            </a:r>
            <a:r>
              <a:rPr lang="en-US" sz="2800" dirty="0">
                <a:solidFill>
                  <a:srgbClr val="000000"/>
                </a:solidFill>
                <a:effectLst/>
                <a:latin typeface="Calibri" panose="020F0502020204030204" pitchFamily="34" charset="0"/>
                <a:ea typeface="Calibri" panose="020F0502020204030204" pitchFamily="34" charset="0"/>
                <a:cs typeface="Noto Sans Symbols"/>
              </a:rPr>
              <a:t> care pot </a:t>
            </a:r>
            <a:r>
              <a:rPr lang="en-US" sz="2800" dirty="0" err="1">
                <a:solidFill>
                  <a:srgbClr val="000000"/>
                </a:solidFill>
                <a:effectLst/>
                <a:latin typeface="Calibri" panose="020F0502020204030204" pitchFamily="34" charset="0"/>
                <a:ea typeface="Calibri" panose="020F0502020204030204" pitchFamily="34" charset="0"/>
                <a:cs typeface="Noto Sans Symbols"/>
              </a:rPr>
              <a:t>necesita</a:t>
            </a:r>
            <a:r>
              <a:rPr lang="en-US" sz="2800" dirty="0">
                <a:solidFill>
                  <a:srgbClr val="000000"/>
                </a:solidFill>
                <a:effectLst/>
                <a:latin typeface="Calibri" panose="020F0502020204030204" pitchFamily="34" charset="0"/>
                <a:ea typeface="Calibri" panose="020F0502020204030204" pitchFamily="34" charset="0"/>
                <a:cs typeface="Noto Sans Symbols"/>
              </a:rPr>
              <a:t> </a:t>
            </a:r>
            <a:r>
              <a:rPr lang="en-US" sz="2800" dirty="0" err="1">
                <a:solidFill>
                  <a:srgbClr val="000000"/>
                </a:solidFill>
                <a:effectLst/>
                <a:latin typeface="Calibri" panose="020F0502020204030204" pitchFamily="34" charset="0"/>
                <a:ea typeface="Calibri" panose="020F0502020204030204" pitchFamily="34" charset="0"/>
                <a:cs typeface="Noto Sans Symbols"/>
              </a:rPr>
              <a:t>timp</a:t>
            </a:r>
            <a:r>
              <a:rPr lang="en-US" sz="2800" dirty="0">
                <a:solidFill>
                  <a:srgbClr val="000000"/>
                </a:solidFill>
                <a:effectLst/>
                <a:latin typeface="Calibri" panose="020F0502020204030204" pitchFamily="34" charset="0"/>
                <a:ea typeface="Calibri" panose="020F0502020204030204" pitchFamily="34" charset="0"/>
                <a:cs typeface="Noto Sans Symbols"/>
              </a:rPr>
              <a:t>; </a:t>
            </a:r>
            <a:r>
              <a:rPr lang="en-US" sz="2800" dirty="0" err="1">
                <a:solidFill>
                  <a:srgbClr val="000000"/>
                </a:solidFill>
                <a:effectLst/>
                <a:latin typeface="Calibri" panose="020F0502020204030204" pitchFamily="34" charset="0"/>
                <a:ea typeface="Calibri" panose="020F0502020204030204" pitchFamily="34" charset="0"/>
                <a:cs typeface="Noto Sans Symbols"/>
              </a:rPr>
              <a:t>în</a:t>
            </a:r>
            <a:r>
              <a:rPr lang="en-US" sz="2800" dirty="0">
                <a:solidFill>
                  <a:srgbClr val="000000"/>
                </a:solidFill>
                <a:effectLst/>
                <a:latin typeface="Calibri" panose="020F0502020204030204" pitchFamily="34" charset="0"/>
                <a:ea typeface="Calibri" panose="020F0502020204030204" pitchFamily="34" charset="0"/>
                <a:cs typeface="Noto Sans Symbols"/>
              </a:rPr>
              <a:t> plus, </a:t>
            </a:r>
            <a:r>
              <a:rPr lang="en-US" sz="2800" dirty="0" err="1">
                <a:solidFill>
                  <a:srgbClr val="000000"/>
                </a:solidFill>
                <a:effectLst/>
                <a:latin typeface="Calibri" panose="020F0502020204030204" pitchFamily="34" charset="0"/>
                <a:ea typeface="Calibri" panose="020F0502020204030204" pitchFamily="34" charset="0"/>
                <a:cs typeface="Noto Sans Symbols"/>
              </a:rPr>
              <a:t>planificarea</a:t>
            </a:r>
            <a:r>
              <a:rPr lang="en-US" sz="2800" dirty="0">
                <a:solidFill>
                  <a:srgbClr val="000000"/>
                </a:solidFill>
                <a:effectLst/>
                <a:latin typeface="Calibri" panose="020F0502020204030204" pitchFamily="34" charset="0"/>
                <a:ea typeface="Calibri" panose="020F0502020204030204" pitchFamily="34" charset="0"/>
                <a:cs typeface="Noto Sans Symbols"/>
              </a:rPr>
              <a:t> </a:t>
            </a:r>
            <a:r>
              <a:rPr lang="en-US" sz="2800" dirty="0" err="1">
                <a:solidFill>
                  <a:srgbClr val="000000"/>
                </a:solidFill>
                <a:effectLst/>
                <a:latin typeface="Calibri" panose="020F0502020204030204" pitchFamily="34" charset="0"/>
                <a:ea typeface="Calibri" panose="020F0502020204030204" pitchFamily="34" charset="0"/>
                <a:cs typeface="Noto Sans Symbols"/>
              </a:rPr>
              <a:t>și</a:t>
            </a:r>
            <a:r>
              <a:rPr lang="en-US" sz="2800" dirty="0">
                <a:solidFill>
                  <a:srgbClr val="000000"/>
                </a:solidFill>
                <a:effectLst/>
                <a:latin typeface="Calibri" panose="020F0502020204030204" pitchFamily="34" charset="0"/>
                <a:ea typeface="Calibri" panose="020F0502020204030204" pitchFamily="34" charset="0"/>
                <a:cs typeface="Noto Sans Symbols"/>
              </a:rPr>
              <a:t> </a:t>
            </a:r>
            <a:r>
              <a:rPr lang="en-US" sz="2800" dirty="0" err="1">
                <a:solidFill>
                  <a:srgbClr val="000000"/>
                </a:solidFill>
                <a:effectLst/>
                <a:latin typeface="Calibri" panose="020F0502020204030204" pitchFamily="34" charset="0"/>
                <a:ea typeface="Calibri" panose="020F0502020204030204" pitchFamily="34" charset="0"/>
                <a:cs typeface="Noto Sans Symbols"/>
              </a:rPr>
              <a:t>scrierea</a:t>
            </a:r>
            <a:r>
              <a:rPr lang="en-US" sz="2800" dirty="0">
                <a:solidFill>
                  <a:srgbClr val="000000"/>
                </a:solidFill>
                <a:effectLst/>
                <a:latin typeface="Calibri" panose="020F0502020204030204" pitchFamily="34" charset="0"/>
                <a:ea typeface="Calibri" panose="020F0502020204030204" pitchFamily="34" charset="0"/>
                <a:cs typeface="Noto Sans Symbols"/>
              </a:rPr>
              <a:t> </a:t>
            </a:r>
            <a:r>
              <a:rPr lang="en-US" sz="2800" dirty="0" err="1">
                <a:solidFill>
                  <a:srgbClr val="000000"/>
                </a:solidFill>
                <a:effectLst/>
                <a:latin typeface="Calibri" panose="020F0502020204030204" pitchFamily="34" charset="0"/>
                <a:ea typeface="Calibri" panose="020F0502020204030204" pitchFamily="34" charset="0"/>
                <a:cs typeface="Noto Sans Symbols"/>
              </a:rPr>
              <a:t>unei</a:t>
            </a:r>
            <a:r>
              <a:rPr lang="en-US" sz="2800" dirty="0">
                <a:solidFill>
                  <a:srgbClr val="000000"/>
                </a:solidFill>
                <a:effectLst/>
                <a:latin typeface="Calibri" panose="020F0502020204030204" pitchFamily="34" charset="0"/>
                <a:ea typeface="Calibri" panose="020F0502020204030204" pitchFamily="34" charset="0"/>
                <a:cs typeface="Noto Sans Symbols"/>
              </a:rPr>
              <a:t> </a:t>
            </a:r>
            <a:r>
              <a:rPr lang="en-US" sz="2800" dirty="0" err="1">
                <a:solidFill>
                  <a:srgbClr val="000000"/>
                </a:solidFill>
                <a:effectLst/>
                <a:latin typeface="Calibri" panose="020F0502020204030204" pitchFamily="34" charset="0"/>
                <a:ea typeface="Calibri" panose="020F0502020204030204" pitchFamily="34" charset="0"/>
                <a:cs typeface="Noto Sans Symbols"/>
              </a:rPr>
              <a:t>propuneri</a:t>
            </a:r>
            <a:r>
              <a:rPr lang="en-US" sz="2800" dirty="0">
                <a:solidFill>
                  <a:srgbClr val="000000"/>
                </a:solidFill>
                <a:effectLst/>
                <a:latin typeface="Calibri" panose="020F0502020204030204" pitchFamily="34" charset="0"/>
                <a:ea typeface="Calibri" panose="020F0502020204030204" pitchFamily="34" charset="0"/>
                <a:cs typeface="Noto Sans Symbols"/>
              </a:rPr>
              <a:t> </a:t>
            </a:r>
            <a:r>
              <a:rPr lang="en-US" sz="2800" dirty="0" err="1">
                <a:solidFill>
                  <a:srgbClr val="000000"/>
                </a:solidFill>
                <a:effectLst/>
                <a:latin typeface="Calibri" panose="020F0502020204030204" pitchFamily="34" charset="0"/>
                <a:ea typeface="Calibri" panose="020F0502020204030204" pitchFamily="34" charset="0"/>
                <a:cs typeface="Noto Sans Symbols"/>
              </a:rPr>
              <a:t>poate</a:t>
            </a:r>
            <a:r>
              <a:rPr lang="en-US" sz="2800" dirty="0">
                <a:solidFill>
                  <a:srgbClr val="000000"/>
                </a:solidFill>
                <a:effectLst/>
                <a:latin typeface="Calibri" panose="020F0502020204030204" pitchFamily="34" charset="0"/>
                <a:ea typeface="Calibri" panose="020F0502020204030204" pitchFamily="34" charset="0"/>
                <a:cs typeface="Noto Sans Symbols"/>
              </a:rPr>
              <a:t> </a:t>
            </a:r>
            <a:r>
              <a:rPr lang="en-US" sz="2800" dirty="0" err="1">
                <a:solidFill>
                  <a:srgbClr val="000000"/>
                </a:solidFill>
                <a:effectLst/>
                <a:latin typeface="Calibri" panose="020F0502020204030204" pitchFamily="34" charset="0"/>
                <a:ea typeface="Calibri" panose="020F0502020204030204" pitchFamily="34" charset="0"/>
                <a:cs typeface="Noto Sans Symbols"/>
              </a:rPr>
              <a:t>necesita</a:t>
            </a:r>
            <a:r>
              <a:rPr lang="en-US" sz="2800" dirty="0">
                <a:solidFill>
                  <a:srgbClr val="000000"/>
                </a:solidFill>
                <a:effectLst/>
                <a:latin typeface="Calibri" panose="020F0502020204030204" pitchFamily="34" charset="0"/>
                <a:ea typeface="Calibri" panose="020F0502020204030204" pitchFamily="34" charset="0"/>
                <a:cs typeface="Noto Sans Symbols"/>
              </a:rPr>
              <a:t> </a:t>
            </a:r>
            <a:r>
              <a:rPr lang="en-US" sz="2800" dirty="0" err="1">
                <a:solidFill>
                  <a:srgbClr val="000000"/>
                </a:solidFill>
                <a:effectLst/>
                <a:latin typeface="Calibri" panose="020F0502020204030204" pitchFamily="34" charset="0"/>
                <a:ea typeface="Calibri" panose="020F0502020204030204" pitchFamily="34" charset="0"/>
                <a:cs typeface="Noto Sans Symbols"/>
              </a:rPr>
              <a:t>sprijinul</a:t>
            </a:r>
            <a:r>
              <a:rPr lang="en-US" sz="2800" dirty="0">
                <a:solidFill>
                  <a:srgbClr val="000000"/>
                </a:solidFill>
                <a:effectLst/>
                <a:latin typeface="Calibri" panose="020F0502020204030204" pitchFamily="34" charset="0"/>
                <a:ea typeface="Calibri" panose="020F0502020204030204" pitchFamily="34" charset="0"/>
                <a:cs typeface="Noto Sans Symbols"/>
              </a:rPr>
              <a:t> extern al </a:t>
            </a:r>
            <a:r>
              <a:rPr lang="en-US" sz="2800" dirty="0" err="1">
                <a:solidFill>
                  <a:srgbClr val="000000"/>
                </a:solidFill>
                <a:effectLst/>
                <a:latin typeface="Calibri" panose="020F0502020204030204" pitchFamily="34" charset="0"/>
                <a:ea typeface="Calibri" panose="020F0502020204030204" pitchFamily="34" charset="0"/>
                <a:cs typeface="Noto Sans Symbols"/>
              </a:rPr>
              <a:t>unui</a:t>
            </a:r>
            <a:r>
              <a:rPr lang="en-US" sz="2800" dirty="0">
                <a:solidFill>
                  <a:srgbClr val="000000"/>
                </a:solidFill>
                <a:effectLst/>
                <a:latin typeface="Calibri" panose="020F0502020204030204" pitchFamily="34" charset="0"/>
                <a:ea typeface="Calibri" panose="020F0502020204030204" pitchFamily="34" charset="0"/>
                <a:cs typeface="Noto Sans Symbols"/>
              </a:rPr>
              <a:t> consultant / expert </a:t>
            </a:r>
            <a:r>
              <a:rPr lang="en-US" sz="2800" dirty="0" err="1">
                <a:solidFill>
                  <a:srgbClr val="000000"/>
                </a:solidFill>
                <a:effectLst/>
                <a:latin typeface="Calibri" panose="020F0502020204030204" pitchFamily="34" charset="0"/>
                <a:ea typeface="Calibri" panose="020F0502020204030204" pitchFamily="34" charset="0"/>
                <a:cs typeface="Noto Sans Symbols"/>
              </a:rPr>
              <a:t>și</a:t>
            </a:r>
            <a:r>
              <a:rPr lang="en-US" sz="2800" dirty="0">
                <a:solidFill>
                  <a:srgbClr val="000000"/>
                </a:solidFill>
                <a:effectLst/>
                <a:latin typeface="Calibri" panose="020F0502020204030204" pitchFamily="34" charset="0"/>
                <a:ea typeface="Calibri" panose="020F0502020204030204" pitchFamily="34" charset="0"/>
                <a:cs typeface="Noto Sans Symbols"/>
              </a:rPr>
              <a:t>, </a:t>
            </a:r>
            <a:r>
              <a:rPr lang="en-US" sz="2800" dirty="0" err="1">
                <a:solidFill>
                  <a:srgbClr val="000000"/>
                </a:solidFill>
                <a:effectLst/>
                <a:latin typeface="Calibri" panose="020F0502020204030204" pitchFamily="34" charset="0"/>
                <a:ea typeface="Calibri" panose="020F0502020204030204" pitchFamily="34" charset="0"/>
                <a:cs typeface="Noto Sans Symbols"/>
              </a:rPr>
              <a:t>prin</a:t>
            </a:r>
            <a:r>
              <a:rPr lang="en-US" sz="2800" dirty="0">
                <a:solidFill>
                  <a:srgbClr val="000000"/>
                </a:solidFill>
                <a:effectLst/>
                <a:latin typeface="Calibri" panose="020F0502020204030204" pitchFamily="34" charset="0"/>
                <a:ea typeface="Calibri" panose="020F0502020204030204" pitchFamily="34" charset="0"/>
                <a:cs typeface="Noto Sans Symbols"/>
              </a:rPr>
              <a:t> </a:t>
            </a:r>
            <a:r>
              <a:rPr lang="en-US" sz="2800" dirty="0" err="1">
                <a:solidFill>
                  <a:srgbClr val="000000"/>
                </a:solidFill>
                <a:effectLst/>
                <a:latin typeface="Calibri" panose="020F0502020204030204" pitchFamily="34" charset="0"/>
                <a:ea typeface="Calibri" panose="020F0502020204030204" pitchFamily="34" charset="0"/>
                <a:cs typeface="Noto Sans Symbols"/>
              </a:rPr>
              <a:t>urmare</a:t>
            </a:r>
            <a:r>
              <a:rPr lang="en-US" sz="2800" dirty="0">
                <a:solidFill>
                  <a:srgbClr val="000000"/>
                </a:solidFill>
                <a:effectLst/>
                <a:latin typeface="Calibri" panose="020F0502020204030204" pitchFamily="34" charset="0"/>
                <a:ea typeface="Calibri" panose="020F0502020204030204" pitchFamily="34" charset="0"/>
                <a:cs typeface="Noto Sans Symbols"/>
              </a:rPr>
              <a:t>, </a:t>
            </a:r>
            <a:r>
              <a:rPr lang="en-US" sz="2800" dirty="0" err="1">
                <a:solidFill>
                  <a:srgbClr val="000000"/>
                </a:solidFill>
                <a:effectLst/>
                <a:latin typeface="Calibri" panose="020F0502020204030204" pitchFamily="34" charset="0"/>
                <a:ea typeface="Calibri" panose="020F0502020204030204" pitchFamily="34" charset="0"/>
                <a:cs typeface="Noto Sans Symbols"/>
              </a:rPr>
              <a:t>costuri</a:t>
            </a:r>
            <a:r>
              <a:rPr lang="en-US" sz="2800" dirty="0">
                <a:solidFill>
                  <a:srgbClr val="000000"/>
                </a:solidFill>
                <a:effectLst/>
                <a:latin typeface="Calibri" panose="020F0502020204030204" pitchFamily="34" charset="0"/>
                <a:ea typeface="Calibri" panose="020F0502020204030204" pitchFamily="34" charset="0"/>
                <a:cs typeface="Noto Sans Symbols"/>
              </a:rPr>
              <a:t> </a:t>
            </a:r>
            <a:r>
              <a:rPr lang="en-US" sz="2800" dirty="0" err="1">
                <a:solidFill>
                  <a:srgbClr val="000000"/>
                </a:solidFill>
                <a:effectLst/>
                <a:latin typeface="Calibri" panose="020F0502020204030204" pitchFamily="34" charset="0"/>
                <a:ea typeface="Calibri" panose="020F0502020204030204" pitchFamily="34" charset="0"/>
                <a:cs typeface="Noto Sans Symbols"/>
              </a:rPr>
              <a:t>suplimentare</a:t>
            </a:r>
            <a:r>
              <a:rPr lang="en-US" sz="2800" dirty="0">
                <a:solidFill>
                  <a:srgbClr val="000000"/>
                </a:solidFill>
                <a:effectLst/>
                <a:latin typeface="Calibri" panose="020F0502020204030204" pitchFamily="34" charset="0"/>
                <a:ea typeface="Calibri" panose="020F0502020204030204" pitchFamily="34" charset="0"/>
                <a:cs typeface="Noto Sans Symbols"/>
              </a:rPr>
              <a:t>.</a:t>
            </a:r>
            <a:endParaRPr lang="en-GB" sz="2400" dirty="0">
              <a:effectLst/>
              <a:latin typeface="Noto Sans Symbols"/>
              <a:ea typeface="Noto Sans Symbols"/>
              <a:cs typeface="Noto Sans Symbols"/>
            </a:endParaRPr>
          </a:p>
        </p:txBody>
      </p:sp>
      <p:sp>
        <p:nvSpPr>
          <p:cNvPr id="269" name="Google Shape;269;p17"/>
          <p:cNvSpPr/>
          <p:nvPr/>
        </p:nvSpPr>
        <p:spPr>
          <a:xfrm>
            <a:off x="762000" y="1714500"/>
            <a:ext cx="13944600" cy="954067"/>
          </a:xfrm>
          <a:prstGeom prst="rect">
            <a:avLst/>
          </a:prstGeom>
          <a:noFill/>
          <a:ln>
            <a:noFill/>
          </a:ln>
        </p:spPr>
        <p:txBody>
          <a:bodyPr spcFirstLastPara="1" wrap="square" lIns="91425" tIns="45700" rIns="91425" bIns="45700" anchor="t" anchorCtr="0">
            <a:spAutoFit/>
          </a:bodyPr>
          <a:lstStyle/>
          <a:p>
            <a:r>
              <a:rPr lang="en-US" sz="2800" dirty="0" err="1">
                <a:effectLst/>
                <a:latin typeface="Calibri" panose="020F0502020204030204" pitchFamily="34" charset="0"/>
                <a:ea typeface="Calibri" panose="020F0502020204030204" pitchFamily="34" charset="0"/>
              </a:rPr>
              <a:t>Obținerea</a:t>
            </a:r>
            <a:r>
              <a:rPr lang="en-US" sz="2800" dirty="0">
                <a:effectLst/>
                <a:latin typeface="Calibri" panose="020F0502020204030204" pitchFamily="34" charset="0"/>
                <a:ea typeface="Calibri" panose="020F0502020204030204" pitchFamily="34" charset="0"/>
              </a:rPr>
              <a:t> </a:t>
            </a:r>
            <a:r>
              <a:rPr lang="en-US" sz="2800" dirty="0" err="1">
                <a:effectLst/>
                <a:latin typeface="Calibri" panose="020F0502020204030204" pitchFamily="34" charset="0"/>
                <a:ea typeface="Calibri" panose="020F0502020204030204" pitchFamily="34" charset="0"/>
              </a:rPr>
              <a:t>unui</a:t>
            </a:r>
            <a:r>
              <a:rPr lang="en-US" sz="2800" dirty="0">
                <a:effectLst/>
                <a:latin typeface="Calibri" panose="020F0502020204030204" pitchFamily="34" charset="0"/>
                <a:ea typeface="Calibri" panose="020F0502020204030204" pitchFamily="34" charset="0"/>
              </a:rPr>
              <a:t> grant </a:t>
            </a:r>
            <a:r>
              <a:rPr lang="en-US" sz="2800" dirty="0" err="1">
                <a:effectLst/>
                <a:latin typeface="Calibri" panose="020F0502020204030204" pitchFamily="34" charset="0"/>
                <a:ea typeface="Calibri" panose="020F0502020204030204" pitchFamily="34" charset="0"/>
              </a:rPr>
              <a:t>și</a:t>
            </a:r>
            <a:r>
              <a:rPr lang="en-US" sz="2800" dirty="0">
                <a:effectLst/>
                <a:latin typeface="Calibri" panose="020F0502020204030204" pitchFamily="34" charset="0"/>
                <a:ea typeface="Calibri" panose="020F0502020204030204" pitchFamily="34" charset="0"/>
              </a:rPr>
              <a:t> </a:t>
            </a:r>
            <a:r>
              <a:rPr lang="en-US" sz="2800" dirty="0" err="1">
                <a:effectLst/>
                <a:latin typeface="Calibri" panose="020F0502020204030204" pitchFamily="34" charset="0"/>
                <a:ea typeface="Calibri" panose="020F0502020204030204" pitchFamily="34" charset="0"/>
              </a:rPr>
              <a:t>obținerea</a:t>
            </a:r>
            <a:r>
              <a:rPr lang="en-US" sz="2800" dirty="0">
                <a:effectLst/>
                <a:latin typeface="Calibri" panose="020F0502020204030204" pitchFamily="34" charset="0"/>
                <a:ea typeface="Calibri" panose="020F0502020204030204" pitchFamily="34" charset="0"/>
              </a:rPr>
              <a:t> de </a:t>
            </a:r>
            <a:r>
              <a:rPr lang="en-US" sz="2800" dirty="0" err="1">
                <a:effectLst/>
                <a:latin typeface="Calibri" panose="020F0502020204030204" pitchFamily="34" charset="0"/>
                <a:ea typeface="Calibri" panose="020F0502020204030204" pitchFamily="34" charset="0"/>
              </a:rPr>
              <a:t>bani</a:t>
            </a:r>
            <a:r>
              <a:rPr lang="en-US" sz="2800" dirty="0">
                <a:effectLst/>
                <a:latin typeface="Calibri" panose="020F0502020204030204" pitchFamily="34" charset="0"/>
                <a:ea typeface="Calibri" panose="020F0502020204030204" pitchFamily="34" charset="0"/>
              </a:rPr>
              <a:t> </a:t>
            </a:r>
            <a:r>
              <a:rPr lang="en-US" sz="2800" dirty="0" err="1">
                <a:effectLst/>
                <a:latin typeface="Calibri" panose="020F0502020204030204" pitchFamily="34" charset="0"/>
                <a:ea typeface="Calibri" panose="020F0502020204030204" pitchFamily="34" charset="0"/>
              </a:rPr>
              <a:t>fără</a:t>
            </a:r>
            <a:r>
              <a:rPr lang="en-US" sz="2800" dirty="0">
                <a:effectLst/>
                <a:latin typeface="Calibri" panose="020F0502020204030204" pitchFamily="34" charset="0"/>
                <a:ea typeface="Calibri" panose="020F0502020204030204" pitchFamily="34" charset="0"/>
              </a:rPr>
              <a:t> </a:t>
            </a:r>
            <a:r>
              <a:rPr lang="en-US" sz="2800" dirty="0" err="1">
                <a:effectLst/>
                <a:latin typeface="Calibri" panose="020F0502020204030204" pitchFamily="34" charset="0"/>
                <a:ea typeface="Calibri" panose="020F0502020204030204" pitchFamily="34" charset="0"/>
              </a:rPr>
              <a:t>datorii</a:t>
            </a:r>
            <a:r>
              <a:rPr lang="en-US" sz="2800" dirty="0">
                <a:effectLst/>
                <a:latin typeface="Calibri" panose="020F0502020204030204" pitchFamily="34" charset="0"/>
                <a:ea typeface="Calibri" panose="020F0502020204030204" pitchFamily="34" charset="0"/>
              </a:rPr>
              <a:t> </a:t>
            </a:r>
            <a:r>
              <a:rPr lang="en-US" sz="2800" dirty="0" err="1">
                <a:effectLst/>
                <a:latin typeface="Calibri" panose="020F0502020204030204" pitchFamily="34" charset="0"/>
                <a:ea typeface="Calibri" panose="020F0502020204030204" pitchFamily="34" charset="0"/>
              </a:rPr>
              <a:t>sună</a:t>
            </a:r>
            <a:r>
              <a:rPr lang="en-US" sz="2800" dirty="0">
                <a:effectLst/>
                <a:latin typeface="Calibri" panose="020F0502020204030204" pitchFamily="34" charset="0"/>
                <a:ea typeface="Calibri" panose="020F0502020204030204" pitchFamily="34" charset="0"/>
              </a:rPr>
              <a:t> ca </a:t>
            </a:r>
            <a:r>
              <a:rPr lang="en-US" sz="2800" dirty="0" err="1">
                <a:effectLst/>
                <a:latin typeface="Calibri" panose="020F0502020204030204" pitchFamily="34" charset="0"/>
                <a:ea typeface="Calibri" panose="020F0502020204030204" pitchFamily="34" charset="0"/>
              </a:rPr>
              <a:t>cea</a:t>
            </a:r>
            <a:r>
              <a:rPr lang="en-US" sz="2800" dirty="0">
                <a:effectLst/>
                <a:latin typeface="Calibri" panose="020F0502020204030204" pitchFamily="34" charset="0"/>
                <a:ea typeface="Calibri" panose="020F0502020204030204" pitchFamily="34" charset="0"/>
              </a:rPr>
              <a:t> </a:t>
            </a:r>
            <a:r>
              <a:rPr lang="en-US" sz="2800" dirty="0" err="1">
                <a:effectLst/>
                <a:latin typeface="Calibri" panose="020F0502020204030204" pitchFamily="34" charset="0"/>
                <a:ea typeface="Calibri" panose="020F0502020204030204" pitchFamily="34" charset="0"/>
              </a:rPr>
              <a:t>mai</a:t>
            </a:r>
            <a:r>
              <a:rPr lang="en-US" sz="2800" dirty="0">
                <a:effectLst/>
                <a:latin typeface="Calibri" panose="020F0502020204030204" pitchFamily="34" charset="0"/>
                <a:ea typeface="Calibri" panose="020F0502020204030204" pitchFamily="34" charset="0"/>
              </a:rPr>
              <a:t> </a:t>
            </a:r>
            <a:r>
              <a:rPr lang="en-US" sz="2800" dirty="0" err="1">
                <a:effectLst/>
                <a:latin typeface="Calibri" panose="020F0502020204030204" pitchFamily="34" charset="0"/>
                <a:ea typeface="Calibri" panose="020F0502020204030204" pitchFamily="34" charset="0"/>
              </a:rPr>
              <a:t>preferată</a:t>
            </a:r>
            <a:r>
              <a:rPr lang="en-US" sz="2800" dirty="0">
                <a:effectLst/>
                <a:latin typeface="Calibri" panose="020F0502020204030204" pitchFamily="34" charset="0"/>
                <a:ea typeface="Calibri" panose="020F0502020204030204" pitchFamily="34" charset="0"/>
              </a:rPr>
              <a:t> </a:t>
            </a:r>
            <a:r>
              <a:rPr lang="en-US" sz="2800" dirty="0" err="1">
                <a:effectLst/>
                <a:latin typeface="Calibri" panose="020F0502020204030204" pitchFamily="34" charset="0"/>
                <a:ea typeface="Calibri" panose="020F0502020204030204" pitchFamily="34" charset="0"/>
              </a:rPr>
              <a:t>opțiune</a:t>
            </a:r>
            <a:r>
              <a:rPr lang="en-US" sz="2800" dirty="0">
                <a:effectLst/>
                <a:latin typeface="Calibri" panose="020F0502020204030204" pitchFamily="34" charset="0"/>
                <a:ea typeface="Calibri" panose="020F0502020204030204" pitchFamily="34" charset="0"/>
              </a:rPr>
              <a:t>. Cu </a:t>
            </a:r>
            <a:r>
              <a:rPr lang="en-US" sz="2800" dirty="0" err="1">
                <a:effectLst/>
                <a:latin typeface="Calibri" panose="020F0502020204030204" pitchFamily="34" charset="0"/>
                <a:ea typeface="Calibri" panose="020F0502020204030204" pitchFamily="34" charset="0"/>
              </a:rPr>
              <a:t>toate</a:t>
            </a:r>
            <a:r>
              <a:rPr lang="en-US" sz="2800" dirty="0">
                <a:effectLst/>
                <a:latin typeface="Calibri" panose="020F0502020204030204" pitchFamily="34" charset="0"/>
                <a:ea typeface="Calibri" panose="020F0502020204030204" pitchFamily="34" charset="0"/>
              </a:rPr>
              <a:t> </a:t>
            </a:r>
            <a:r>
              <a:rPr lang="en-US" sz="2800" dirty="0" err="1">
                <a:effectLst/>
                <a:latin typeface="Calibri" panose="020F0502020204030204" pitchFamily="34" charset="0"/>
                <a:ea typeface="Calibri" panose="020F0502020204030204" pitchFamily="34" charset="0"/>
              </a:rPr>
              <a:t>acestea</a:t>
            </a:r>
            <a:r>
              <a:rPr lang="en-US" sz="2800" dirty="0">
                <a:effectLst/>
                <a:latin typeface="Calibri" panose="020F0502020204030204" pitchFamily="34" charset="0"/>
                <a:ea typeface="Calibri" panose="020F0502020204030204" pitchFamily="34" charset="0"/>
              </a:rPr>
              <a:t>, </a:t>
            </a:r>
            <a:r>
              <a:rPr lang="en-US" sz="2800" dirty="0" err="1">
                <a:effectLst/>
                <a:latin typeface="Calibri" panose="020F0502020204030204" pitchFamily="34" charset="0"/>
                <a:ea typeface="Calibri" panose="020F0502020204030204" pitchFamily="34" charset="0"/>
              </a:rPr>
              <a:t>există</a:t>
            </a:r>
            <a:r>
              <a:rPr lang="en-US" sz="2800" dirty="0">
                <a:effectLst/>
                <a:latin typeface="Calibri" panose="020F0502020204030204" pitchFamily="34" charset="0"/>
                <a:ea typeface="Calibri" panose="020F0502020204030204" pitchFamily="34" charset="0"/>
              </a:rPr>
              <a:t> </a:t>
            </a:r>
            <a:r>
              <a:rPr lang="en-US" sz="2800" dirty="0" err="1">
                <a:effectLst/>
                <a:latin typeface="Calibri" panose="020F0502020204030204" pitchFamily="34" charset="0"/>
                <a:ea typeface="Calibri" panose="020F0502020204030204" pitchFamily="34" charset="0"/>
              </a:rPr>
              <a:t>cativa</a:t>
            </a:r>
            <a:r>
              <a:rPr lang="en-US" sz="2800" dirty="0">
                <a:effectLst/>
                <a:latin typeface="Calibri" panose="020F0502020204030204" pitchFamily="34" charset="0"/>
                <a:ea typeface="Calibri" panose="020F0502020204030204" pitchFamily="34" charset="0"/>
              </a:rPr>
              <a:t> </a:t>
            </a:r>
            <a:r>
              <a:rPr lang="en-US" sz="2800" dirty="0" err="1">
                <a:effectLst/>
                <a:latin typeface="Calibri" panose="020F0502020204030204" pitchFamily="34" charset="0"/>
                <a:ea typeface="Calibri" panose="020F0502020204030204" pitchFamily="34" charset="0"/>
              </a:rPr>
              <a:t>factori</a:t>
            </a:r>
            <a:r>
              <a:rPr lang="en-US" sz="2800" dirty="0">
                <a:effectLst/>
                <a:latin typeface="Calibri" panose="020F0502020204030204" pitchFamily="34" charset="0"/>
                <a:ea typeface="Calibri" panose="020F0502020204030204" pitchFamily="34" charset="0"/>
              </a:rPr>
              <a:t> de </a:t>
            </a:r>
            <a:r>
              <a:rPr lang="en-US" sz="2800" dirty="0" err="1">
                <a:effectLst/>
                <a:latin typeface="Calibri" panose="020F0502020204030204" pitchFamily="34" charset="0"/>
                <a:ea typeface="Calibri" panose="020F0502020204030204" pitchFamily="34" charset="0"/>
              </a:rPr>
              <a:t>reținut</a:t>
            </a:r>
            <a:r>
              <a:rPr lang="en-US" sz="2800" dirty="0">
                <a:effectLst/>
                <a:latin typeface="Calibri" panose="020F0502020204030204" pitchFamily="34" charset="0"/>
                <a:ea typeface="Calibri" panose="020F0502020204030204" pitchFamily="34" charset="0"/>
              </a:rPr>
              <a:t>:</a:t>
            </a:r>
            <a:endParaRPr lang="en-GB" sz="2400" dirty="0">
              <a:effectLst/>
              <a:latin typeface="Times New Roman" panose="02020603050405020304" pitchFamily="18" charset="0"/>
              <a:ea typeface="Times New Roman" panose="02020603050405020304" pitchFamily="18" charset="0"/>
            </a:endParaRPr>
          </a:p>
        </p:txBody>
      </p:sp>
      <p:sp>
        <p:nvSpPr>
          <p:cNvPr id="270" name="Google Shape;270;p17"/>
          <p:cNvSpPr/>
          <p:nvPr/>
        </p:nvSpPr>
        <p:spPr>
          <a:xfrm>
            <a:off x="1371600" y="5871507"/>
            <a:ext cx="16306800" cy="4401164"/>
          </a:xfrm>
          <a:prstGeom prst="rect">
            <a:avLst/>
          </a:prstGeom>
          <a:noFill/>
          <a:ln>
            <a:noFill/>
          </a:ln>
        </p:spPr>
        <p:txBody>
          <a:bodyPr spcFirstLastPara="1" wrap="square" lIns="91425" tIns="45700" rIns="91425" bIns="45700" anchor="t" anchorCtr="0">
            <a:spAutoFit/>
          </a:bodyPr>
          <a:lstStyle/>
          <a:p>
            <a:r>
              <a:rPr lang="en-US" sz="2800" b="1" i="1" dirty="0" err="1">
                <a:effectLst/>
                <a:latin typeface="Calibri" panose="020F0502020204030204" pitchFamily="34" charset="0"/>
                <a:ea typeface="Calibri" panose="020F0502020204030204" pitchFamily="34" charset="0"/>
              </a:rPr>
              <a:t>Unde</a:t>
            </a:r>
            <a:r>
              <a:rPr lang="en-US" sz="2800" b="1" i="1" dirty="0">
                <a:effectLst/>
                <a:latin typeface="Calibri" panose="020F0502020204030204" pitchFamily="34" charset="0"/>
                <a:ea typeface="Calibri" panose="020F0502020204030204" pitchFamily="34" charset="0"/>
              </a:rPr>
              <a:t> </a:t>
            </a:r>
            <a:r>
              <a:rPr lang="en-US" sz="2800" b="1" i="1" dirty="0" err="1">
                <a:effectLst/>
                <a:latin typeface="Calibri" panose="020F0502020204030204" pitchFamily="34" charset="0"/>
                <a:ea typeface="Calibri" panose="020F0502020204030204" pitchFamily="34" charset="0"/>
              </a:rPr>
              <a:t>să</a:t>
            </a:r>
            <a:r>
              <a:rPr lang="en-US" sz="2800" b="1" i="1" dirty="0">
                <a:effectLst/>
                <a:latin typeface="Calibri" panose="020F0502020204030204" pitchFamily="34" charset="0"/>
                <a:ea typeface="Calibri" panose="020F0502020204030204" pitchFamily="34" charset="0"/>
              </a:rPr>
              <a:t> </a:t>
            </a:r>
            <a:r>
              <a:rPr lang="en-US" sz="2800" b="1" i="1" dirty="0" err="1">
                <a:effectLst/>
                <a:latin typeface="Calibri" panose="020F0502020204030204" pitchFamily="34" charset="0"/>
                <a:ea typeface="Calibri" panose="020F0502020204030204" pitchFamily="34" charset="0"/>
              </a:rPr>
              <a:t>căutăm</a:t>
            </a:r>
            <a:r>
              <a:rPr lang="en-US" sz="2800" b="1" i="1" dirty="0">
                <a:effectLst/>
                <a:latin typeface="Calibri" panose="020F0502020204030204" pitchFamily="34" charset="0"/>
                <a:ea typeface="Calibri" panose="020F0502020204030204" pitchFamily="34" charset="0"/>
              </a:rPr>
              <a:t> </a:t>
            </a:r>
            <a:r>
              <a:rPr lang="en-US" sz="2800" b="1" i="1" dirty="0" err="1">
                <a:effectLst/>
                <a:latin typeface="Calibri" panose="020F0502020204030204" pitchFamily="34" charset="0"/>
                <a:ea typeface="Calibri" panose="020F0502020204030204" pitchFamily="34" charset="0"/>
              </a:rPr>
              <a:t>această</a:t>
            </a:r>
            <a:r>
              <a:rPr lang="en-US" sz="2800" b="1" i="1" dirty="0">
                <a:effectLst/>
                <a:latin typeface="Calibri" panose="020F0502020204030204" pitchFamily="34" charset="0"/>
                <a:ea typeface="Calibri" panose="020F0502020204030204" pitchFamily="34" charset="0"/>
              </a:rPr>
              <a:t> </a:t>
            </a:r>
            <a:r>
              <a:rPr lang="en-US" sz="2800" b="1" i="1" dirty="0" err="1">
                <a:effectLst/>
                <a:latin typeface="Calibri" panose="020F0502020204030204" pitchFamily="34" charset="0"/>
                <a:ea typeface="Calibri" panose="020F0502020204030204" pitchFamily="34" charset="0"/>
              </a:rPr>
              <a:t>oportunitate</a:t>
            </a:r>
            <a:r>
              <a:rPr lang="en-US" sz="2800" b="1" i="1" dirty="0">
                <a:effectLst/>
                <a:latin typeface="Calibri" panose="020F0502020204030204" pitchFamily="34" charset="0"/>
                <a:ea typeface="Calibri" panose="020F0502020204030204" pitchFamily="34" charset="0"/>
              </a:rPr>
              <a:t>?</a:t>
            </a:r>
            <a:endParaRPr lang="en-GB" sz="2400" dirty="0">
              <a:effectLst/>
              <a:latin typeface="Times New Roman" panose="02020603050405020304" pitchFamily="18" charset="0"/>
              <a:ea typeface="Times New Roman" panose="02020603050405020304" pitchFamily="18" charset="0"/>
            </a:endParaRPr>
          </a:p>
          <a:p>
            <a:pPr algn="just"/>
            <a:r>
              <a:rPr lang="en-US" sz="2800" dirty="0" err="1">
                <a:effectLst/>
                <a:latin typeface="Calibri" panose="020F0502020204030204" pitchFamily="34" charset="0"/>
                <a:ea typeface="Calibri" panose="020F0502020204030204" pitchFamily="34" charset="0"/>
              </a:rPr>
              <a:t>Platforma</a:t>
            </a:r>
            <a:r>
              <a:rPr lang="en-US" sz="2800" dirty="0">
                <a:effectLst/>
                <a:latin typeface="Calibri" panose="020F0502020204030204" pitchFamily="34" charset="0"/>
                <a:ea typeface="Calibri" panose="020F0502020204030204" pitchFamily="34" charset="0"/>
              </a:rPr>
              <a:t> </a:t>
            </a:r>
            <a:r>
              <a:rPr lang="en-US" sz="2800" dirty="0" err="1">
                <a:effectLst/>
                <a:latin typeface="Calibri" panose="020F0502020204030204" pitchFamily="34" charset="0"/>
                <a:ea typeface="Calibri" panose="020F0502020204030204" pitchFamily="34" charset="0"/>
              </a:rPr>
              <a:t>WEgate</a:t>
            </a:r>
            <a:r>
              <a:rPr lang="en-US" sz="2800" dirty="0">
                <a:effectLst/>
                <a:latin typeface="Calibri" panose="020F0502020204030204" pitchFamily="34" charset="0"/>
                <a:ea typeface="Calibri" panose="020F0502020204030204" pitchFamily="34" charset="0"/>
              </a:rPr>
              <a:t> (</a:t>
            </a:r>
            <a:r>
              <a:rPr lang="en-US" sz="2800" dirty="0" err="1">
                <a:effectLst/>
                <a:latin typeface="Calibri" panose="020F0502020204030204" pitchFamily="34" charset="0"/>
                <a:ea typeface="Calibri" panose="020F0502020204030204" pitchFamily="34" charset="0"/>
              </a:rPr>
              <a:t>introdusă</a:t>
            </a:r>
            <a:r>
              <a:rPr lang="en-US" sz="2800" dirty="0">
                <a:effectLst/>
                <a:latin typeface="Calibri" panose="020F0502020204030204" pitchFamily="34" charset="0"/>
                <a:ea typeface="Calibri" panose="020F0502020204030204" pitchFamily="34" charset="0"/>
              </a:rPr>
              <a:t> </a:t>
            </a:r>
            <a:r>
              <a:rPr lang="en-US" sz="2800" dirty="0" err="1">
                <a:effectLst/>
                <a:latin typeface="Calibri" panose="020F0502020204030204" pitchFamily="34" charset="0"/>
                <a:ea typeface="Calibri" panose="020F0502020204030204" pitchFamily="34" charset="0"/>
              </a:rPr>
              <a:t>în</a:t>
            </a:r>
            <a:r>
              <a:rPr lang="en-US" sz="2800" dirty="0">
                <a:effectLst/>
                <a:latin typeface="Calibri" panose="020F0502020204030204" pitchFamily="34" charset="0"/>
                <a:ea typeface="Calibri" panose="020F0502020204030204" pitchFamily="34" charset="0"/>
              </a:rPr>
              <a:t>  anterior) </a:t>
            </a:r>
            <a:r>
              <a:rPr lang="en-US" sz="2800" dirty="0" err="1">
                <a:effectLst/>
                <a:latin typeface="Calibri" panose="020F0502020204030204" pitchFamily="34" charset="0"/>
                <a:ea typeface="Calibri" panose="020F0502020204030204" pitchFamily="34" charset="0"/>
              </a:rPr>
              <a:t>reprezintă</a:t>
            </a:r>
            <a:r>
              <a:rPr lang="en-US" sz="2800" dirty="0">
                <a:effectLst/>
                <a:latin typeface="Calibri" panose="020F0502020204030204" pitchFamily="34" charset="0"/>
                <a:ea typeface="Calibri" panose="020F0502020204030204" pitchFamily="34" charset="0"/>
              </a:rPr>
              <a:t> un instrument </a:t>
            </a:r>
            <a:r>
              <a:rPr lang="en-US" sz="2800" dirty="0" err="1">
                <a:effectLst/>
                <a:latin typeface="Calibri" panose="020F0502020204030204" pitchFamily="34" charset="0"/>
                <a:ea typeface="Calibri" panose="020F0502020204030204" pitchFamily="34" charset="0"/>
              </a:rPr>
              <a:t>practic</a:t>
            </a:r>
            <a:r>
              <a:rPr lang="en-US" sz="2800" dirty="0">
                <a:effectLst/>
                <a:latin typeface="Calibri" panose="020F0502020204030204" pitchFamily="34" charset="0"/>
                <a:ea typeface="Calibri" panose="020F0502020204030204" pitchFamily="34" charset="0"/>
              </a:rPr>
              <a:t> </a:t>
            </a:r>
            <a:r>
              <a:rPr lang="en-US" sz="2800" dirty="0" err="1">
                <a:effectLst/>
                <a:latin typeface="Calibri" panose="020F0502020204030204" pitchFamily="34" charset="0"/>
                <a:ea typeface="Calibri" panose="020F0502020204030204" pitchFamily="34" charset="0"/>
              </a:rPr>
              <a:t>și</a:t>
            </a:r>
            <a:r>
              <a:rPr lang="en-US" sz="2800" dirty="0">
                <a:effectLst/>
                <a:latin typeface="Calibri" panose="020F0502020204030204" pitchFamily="34" charset="0"/>
                <a:ea typeface="Calibri" panose="020F0502020204030204" pitchFamily="34" charset="0"/>
              </a:rPr>
              <a:t> </a:t>
            </a:r>
            <a:r>
              <a:rPr lang="en-US" sz="2800" dirty="0" err="1">
                <a:effectLst/>
                <a:latin typeface="Calibri" panose="020F0502020204030204" pitchFamily="34" charset="0"/>
                <a:ea typeface="Calibri" panose="020F0502020204030204" pitchFamily="34" charset="0"/>
              </a:rPr>
              <a:t>pentru</a:t>
            </a:r>
            <a:r>
              <a:rPr lang="en-US" sz="2800" dirty="0">
                <a:effectLst/>
                <a:latin typeface="Calibri" panose="020F0502020204030204" pitchFamily="34" charset="0"/>
                <a:ea typeface="Calibri" panose="020F0502020204030204" pitchFamily="34" charset="0"/>
              </a:rPr>
              <a:t> </a:t>
            </a:r>
            <a:r>
              <a:rPr lang="en-US" sz="2800" dirty="0" err="1">
                <a:effectLst/>
                <a:latin typeface="Calibri" panose="020F0502020204030204" pitchFamily="34" charset="0"/>
                <a:ea typeface="Calibri" panose="020F0502020204030204" pitchFamily="34" charset="0"/>
              </a:rPr>
              <a:t>monitorizarea</a:t>
            </a:r>
            <a:r>
              <a:rPr lang="en-US" sz="2800" dirty="0">
                <a:effectLst/>
                <a:latin typeface="Calibri" panose="020F0502020204030204" pitchFamily="34" charset="0"/>
                <a:ea typeface="Calibri" panose="020F0502020204030204" pitchFamily="34" charset="0"/>
              </a:rPr>
              <a:t> </a:t>
            </a:r>
            <a:r>
              <a:rPr lang="en-US" sz="2800" dirty="0" err="1">
                <a:effectLst/>
                <a:latin typeface="Calibri" panose="020F0502020204030204" pitchFamily="34" charset="0"/>
                <a:ea typeface="Calibri" panose="020F0502020204030204" pitchFamily="34" charset="0"/>
              </a:rPr>
              <a:t>oportunităților</a:t>
            </a:r>
            <a:r>
              <a:rPr lang="en-US" sz="2800" dirty="0">
                <a:effectLst/>
                <a:latin typeface="Calibri" panose="020F0502020204030204" pitchFamily="34" charset="0"/>
                <a:ea typeface="Calibri" panose="020F0502020204030204" pitchFamily="34" charset="0"/>
              </a:rPr>
              <a:t> </a:t>
            </a:r>
            <a:r>
              <a:rPr lang="en-US" sz="2800" dirty="0" err="1">
                <a:effectLst/>
                <a:latin typeface="Calibri" panose="020F0502020204030204" pitchFamily="34" charset="0"/>
                <a:ea typeface="Calibri" panose="020F0502020204030204" pitchFamily="34" charset="0"/>
              </a:rPr>
              <a:t>specifice</a:t>
            </a:r>
            <a:r>
              <a:rPr lang="en-US" sz="2800" dirty="0">
                <a:effectLst/>
                <a:latin typeface="Calibri" panose="020F0502020204030204" pitchFamily="34" charset="0"/>
                <a:ea typeface="Calibri" panose="020F0502020204030204" pitchFamily="34" charset="0"/>
              </a:rPr>
              <a:t> de </a:t>
            </a:r>
            <a:r>
              <a:rPr lang="en-US" sz="2800" dirty="0" err="1">
                <a:effectLst/>
                <a:latin typeface="Calibri" panose="020F0502020204030204" pitchFamily="34" charset="0"/>
                <a:ea typeface="Calibri" panose="020F0502020204030204" pitchFamily="34" charset="0"/>
              </a:rPr>
              <a:t>granturi</a:t>
            </a:r>
            <a:r>
              <a:rPr lang="en-US" sz="2800" dirty="0">
                <a:effectLst/>
                <a:latin typeface="Calibri" panose="020F0502020204030204" pitchFamily="34" charset="0"/>
                <a:ea typeface="Calibri" panose="020F0502020204030204" pitchFamily="34" charset="0"/>
              </a:rPr>
              <a:t> </a:t>
            </a:r>
            <a:r>
              <a:rPr lang="en-US" sz="2800" dirty="0" err="1">
                <a:effectLst/>
                <a:latin typeface="Calibri" panose="020F0502020204030204" pitchFamily="34" charset="0"/>
                <a:ea typeface="Calibri" panose="020F0502020204030204" pitchFamily="34" charset="0"/>
              </a:rPr>
              <a:t>pentru</a:t>
            </a:r>
            <a:r>
              <a:rPr lang="en-US" sz="2800" dirty="0">
                <a:effectLst/>
                <a:latin typeface="Calibri" panose="020F0502020204030204" pitchFamily="34" charset="0"/>
                <a:ea typeface="Calibri" panose="020F0502020204030204" pitchFamily="34" charset="0"/>
              </a:rPr>
              <a:t> </a:t>
            </a:r>
            <a:r>
              <a:rPr lang="en-US" sz="2800" dirty="0" err="1">
                <a:effectLst/>
                <a:latin typeface="Calibri" panose="020F0502020204030204" pitchFamily="34" charset="0"/>
                <a:ea typeface="Calibri" panose="020F0502020204030204" pitchFamily="34" charset="0"/>
              </a:rPr>
              <a:t>femei</a:t>
            </a:r>
            <a:r>
              <a:rPr lang="en-US" sz="2800" dirty="0">
                <a:effectLst/>
                <a:latin typeface="Calibri" panose="020F0502020204030204" pitchFamily="34" charset="0"/>
                <a:ea typeface="Calibri" panose="020F0502020204030204" pitchFamily="34" charset="0"/>
              </a:rPr>
              <a:t> la </a:t>
            </a:r>
            <a:r>
              <a:rPr lang="en-US" sz="2800" dirty="0" err="1">
                <a:effectLst/>
                <a:latin typeface="Calibri" panose="020F0502020204030204" pitchFamily="34" charset="0"/>
                <a:ea typeface="Calibri" panose="020F0502020204030204" pitchFamily="34" charset="0"/>
              </a:rPr>
              <a:t>nivel</a:t>
            </a:r>
            <a:r>
              <a:rPr lang="en-US" sz="2800" dirty="0">
                <a:effectLst/>
                <a:latin typeface="Calibri" panose="020F0502020204030204" pitchFamily="34" charset="0"/>
                <a:ea typeface="Calibri" panose="020F0502020204030204" pitchFamily="34" charset="0"/>
              </a:rPr>
              <a:t> </a:t>
            </a:r>
            <a:r>
              <a:rPr lang="en-US" sz="2800" dirty="0" err="1">
                <a:effectLst/>
                <a:latin typeface="Calibri" panose="020F0502020204030204" pitchFamily="34" charset="0"/>
                <a:ea typeface="Calibri" panose="020F0502020204030204" pitchFamily="34" charset="0"/>
              </a:rPr>
              <a:t>național</a:t>
            </a:r>
            <a:r>
              <a:rPr lang="en-US" sz="2800" dirty="0">
                <a:effectLst/>
                <a:latin typeface="Calibri" panose="020F0502020204030204" pitchFamily="34" charset="0"/>
                <a:ea typeface="Calibri" panose="020F0502020204030204" pitchFamily="34" charset="0"/>
              </a:rPr>
              <a:t>. </a:t>
            </a:r>
            <a:r>
              <a:rPr lang="en-US" sz="2800" dirty="0" err="1">
                <a:effectLst/>
                <a:latin typeface="Calibri" panose="020F0502020204030204" pitchFamily="34" charset="0"/>
                <a:ea typeface="Calibri" panose="020F0502020204030204" pitchFamily="34" charset="0"/>
              </a:rPr>
              <a:t>Informațiile</a:t>
            </a:r>
            <a:r>
              <a:rPr lang="en-US" sz="2800" dirty="0">
                <a:effectLst/>
                <a:latin typeface="Calibri" panose="020F0502020204030204" pitchFamily="34" charset="0"/>
                <a:ea typeface="Calibri" panose="020F0502020204030204" pitchFamily="34" charset="0"/>
              </a:rPr>
              <a:t> pot fi filtrate </a:t>
            </a:r>
            <a:r>
              <a:rPr lang="en-US" sz="2800" dirty="0" err="1">
                <a:effectLst/>
                <a:latin typeface="Calibri" panose="020F0502020204030204" pitchFamily="34" charset="0"/>
                <a:ea typeface="Calibri" panose="020F0502020204030204" pitchFamily="34" charset="0"/>
              </a:rPr>
              <a:t>în</a:t>
            </a:r>
            <a:r>
              <a:rPr lang="en-US" sz="2800" dirty="0">
                <a:effectLst/>
                <a:latin typeface="Calibri" panose="020F0502020204030204" pitchFamily="34" charset="0"/>
                <a:ea typeface="Calibri" panose="020F0502020204030204" pitchFamily="34" charset="0"/>
              </a:rPr>
              <a:t> </a:t>
            </a:r>
            <a:r>
              <a:rPr lang="en-US" sz="2800" dirty="0" err="1">
                <a:effectLst/>
                <a:latin typeface="Calibri" panose="020F0502020204030204" pitchFamily="34" charset="0"/>
                <a:ea typeface="Calibri" panose="020F0502020204030204" pitchFamily="34" charset="0"/>
              </a:rPr>
              <a:t>funcție</a:t>
            </a:r>
            <a:r>
              <a:rPr lang="en-US" sz="2800" dirty="0">
                <a:effectLst/>
                <a:latin typeface="Calibri" panose="020F0502020204030204" pitchFamily="34" charset="0"/>
                <a:ea typeface="Calibri" panose="020F0502020204030204" pitchFamily="34" charset="0"/>
              </a:rPr>
              <a:t> de </a:t>
            </a:r>
            <a:r>
              <a:rPr lang="en-US" sz="2800" dirty="0" err="1">
                <a:effectLst/>
                <a:latin typeface="Calibri" panose="020F0502020204030204" pitchFamily="34" charset="0"/>
                <a:ea typeface="Calibri" panose="020F0502020204030204" pitchFamily="34" charset="0"/>
              </a:rPr>
              <a:t>țară</a:t>
            </a:r>
            <a:r>
              <a:rPr lang="en-US" sz="2800" dirty="0">
                <a:effectLst/>
                <a:latin typeface="Calibri" panose="020F0502020204030204" pitchFamily="34" charset="0"/>
                <a:ea typeface="Calibri" panose="020F0502020204030204" pitchFamily="34" charset="0"/>
              </a:rPr>
              <a:t> </a:t>
            </a:r>
            <a:r>
              <a:rPr lang="en-US" sz="2800" dirty="0" err="1">
                <a:effectLst/>
                <a:latin typeface="Calibri" panose="020F0502020204030204" pitchFamily="34" charset="0"/>
                <a:ea typeface="Calibri" panose="020F0502020204030204" pitchFamily="34" charset="0"/>
              </a:rPr>
              <a:t>și</a:t>
            </a:r>
            <a:r>
              <a:rPr lang="en-US" sz="2800" dirty="0">
                <a:effectLst/>
                <a:latin typeface="Calibri" panose="020F0502020204030204" pitchFamily="34" charset="0"/>
                <a:ea typeface="Calibri" panose="020F0502020204030204" pitchFamily="34" charset="0"/>
              </a:rPr>
              <a:t> </a:t>
            </a:r>
            <a:r>
              <a:rPr lang="en-US" sz="2800" dirty="0" err="1">
                <a:effectLst/>
                <a:latin typeface="Calibri" panose="020F0502020204030204" pitchFamily="34" charset="0"/>
                <a:ea typeface="Calibri" panose="020F0502020204030204" pitchFamily="34" charset="0"/>
              </a:rPr>
              <a:t>cuvinte</a:t>
            </a:r>
            <a:r>
              <a:rPr lang="en-US" sz="2800" dirty="0">
                <a:effectLst/>
                <a:latin typeface="Calibri" panose="020F0502020204030204" pitchFamily="34" charset="0"/>
                <a:ea typeface="Calibri" panose="020F0502020204030204" pitchFamily="34" charset="0"/>
              </a:rPr>
              <a:t> </a:t>
            </a:r>
            <a:r>
              <a:rPr lang="en-US" sz="2800" dirty="0" err="1">
                <a:effectLst/>
                <a:latin typeface="Calibri" panose="020F0502020204030204" pitchFamily="34" charset="0"/>
                <a:ea typeface="Calibri" panose="020F0502020204030204" pitchFamily="34" charset="0"/>
              </a:rPr>
              <a:t>cheie</a:t>
            </a:r>
            <a:r>
              <a:rPr lang="en-US" sz="2800" dirty="0">
                <a:effectLst/>
                <a:latin typeface="Calibri" panose="020F0502020204030204" pitchFamily="34" charset="0"/>
                <a:ea typeface="Calibri" panose="020F0502020204030204" pitchFamily="34" charset="0"/>
              </a:rPr>
              <a:t> la </a:t>
            </a:r>
            <a:r>
              <a:rPr lang="en-US" sz="2800" dirty="0" err="1">
                <a:effectLst/>
                <a:latin typeface="Calibri" panose="020F0502020204030204" pitchFamily="34" charset="0"/>
                <a:ea typeface="Calibri" panose="020F0502020204030204" pitchFamily="34" charset="0"/>
              </a:rPr>
              <a:t>următoarele</a:t>
            </a:r>
            <a:r>
              <a:rPr lang="en-US" sz="2800" dirty="0">
                <a:effectLst/>
                <a:latin typeface="Calibri" panose="020F0502020204030204" pitchFamily="34" charset="0"/>
                <a:ea typeface="Calibri" panose="020F0502020204030204" pitchFamily="34" charset="0"/>
              </a:rPr>
              <a:t> link-</a:t>
            </a:r>
            <a:r>
              <a:rPr lang="en-US" sz="2800" dirty="0" err="1">
                <a:effectLst/>
                <a:latin typeface="Calibri" panose="020F0502020204030204" pitchFamily="34" charset="0"/>
                <a:ea typeface="Calibri" panose="020F0502020204030204" pitchFamily="34" charset="0"/>
              </a:rPr>
              <a:t>uri</a:t>
            </a:r>
            <a:r>
              <a:rPr lang="en-US" sz="2800" dirty="0">
                <a:effectLst/>
                <a:latin typeface="Calibri" panose="020F0502020204030204" pitchFamily="34" charset="0"/>
                <a:ea typeface="Calibri" panose="020F0502020204030204" pitchFamily="34" charset="0"/>
              </a:rPr>
              <a:t>:</a:t>
            </a:r>
            <a:endParaRPr lang="en-GB" sz="2400" dirty="0">
              <a:effectLst/>
              <a:latin typeface="Times New Roman" panose="02020603050405020304" pitchFamily="18" charset="0"/>
              <a:ea typeface="Times New Roman" panose="02020603050405020304" pitchFamily="18" charset="0"/>
            </a:endParaRPr>
          </a:p>
          <a:p>
            <a:pPr marL="0" marR="0" lvl="0" indent="0" algn="just" rtl="0">
              <a:spcBef>
                <a:spcPts val="0"/>
              </a:spcBef>
              <a:spcAft>
                <a:spcPts val="0"/>
              </a:spcAft>
              <a:buNone/>
            </a:pPr>
            <a:endParaRPr sz="2600" dirty="0">
              <a:solidFill>
                <a:srgbClr val="000000"/>
              </a:solidFill>
              <a:latin typeface="Calibri"/>
              <a:ea typeface="Calibri"/>
              <a:cs typeface="Calibri"/>
              <a:sym typeface="Calibri"/>
            </a:endParaRPr>
          </a:p>
          <a:p>
            <a:pPr marL="457200" marR="0" lvl="0" indent="-457200" algn="just" rtl="0">
              <a:spcBef>
                <a:spcPts val="0"/>
              </a:spcBef>
              <a:spcAft>
                <a:spcPts val="0"/>
              </a:spcAft>
              <a:buClr>
                <a:srgbClr val="000000"/>
              </a:buClr>
              <a:buSzPts val="2600"/>
              <a:buFont typeface="Arial"/>
              <a:buChar char="•"/>
            </a:pPr>
            <a:r>
              <a:rPr lang="ro-RO" sz="2600" dirty="0">
                <a:solidFill>
                  <a:srgbClr val="000000"/>
                </a:solidFill>
                <a:latin typeface="Calibri"/>
                <a:ea typeface="Calibri"/>
                <a:cs typeface="Calibri"/>
                <a:sym typeface="Calibri"/>
              </a:rPr>
              <a:t>Secțiunea </a:t>
            </a:r>
            <a:r>
              <a:rPr lang="en-US" sz="2600" dirty="0">
                <a:solidFill>
                  <a:srgbClr val="000000"/>
                </a:solidFill>
                <a:latin typeface="Calibri"/>
                <a:ea typeface="Calibri"/>
                <a:cs typeface="Calibri"/>
                <a:sym typeface="Calibri"/>
              </a:rPr>
              <a:t>“</a:t>
            </a:r>
            <a:r>
              <a:rPr lang="en-US" sz="2600" dirty="0" err="1">
                <a:solidFill>
                  <a:srgbClr val="000000"/>
                </a:solidFill>
                <a:latin typeface="Calibri"/>
                <a:ea typeface="Calibri"/>
                <a:cs typeface="Calibri"/>
                <a:sym typeface="Calibri"/>
              </a:rPr>
              <a:t>Finantare</a:t>
            </a:r>
            <a:r>
              <a:rPr lang="en-US" sz="2600" dirty="0">
                <a:solidFill>
                  <a:srgbClr val="000000"/>
                </a:solidFill>
                <a:latin typeface="Calibri"/>
                <a:ea typeface="Calibri"/>
                <a:cs typeface="Calibri"/>
                <a:sym typeface="Calibri"/>
              </a:rPr>
              <a:t>”		                                    </a:t>
            </a:r>
            <a:r>
              <a:rPr lang="en-US" sz="2600" u="sng" dirty="0">
                <a:solidFill>
                  <a:srgbClr val="000000"/>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https://wegate.eu/start/financing-funding</a:t>
            </a:r>
            <a:r>
              <a:rPr lang="en-US" sz="2600" dirty="0">
                <a:solidFill>
                  <a:srgbClr val="000000"/>
                </a:solidFill>
                <a:latin typeface="Calibri"/>
                <a:ea typeface="Calibri"/>
                <a:cs typeface="Calibri"/>
                <a:sym typeface="Calibri"/>
              </a:rPr>
              <a:t> </a:t>
            </a:r>
            <a:endParaRPr lang="en-US" dirty="0"/>
          </a:p>
          <a:p>
            <a:pPr marL="457200" marR="0" lvl="0" indent="-368300" algn="just" rtl="0">
              <a:spcBef>
                <a:spcPts val="0"/>
              </a:spcBef>
              <a:spcAft>
                <a:spcPts val="0"/>
              </a:spcAft>
              <a:buClr>
                <a:schemeClr val="dk1"/>
              </a:buClr>
              <a:buSzPts val="1400"/>
              <a:buFont typeface="Arial"/>
              <a:buNone/>
            </a:pPr>
            <a:endParaRPr sz="1400" dirty="0">
              <a:solidFill>
                <a:srgbClr val="000000"/>
              </a:solidFill>
              <a:latin typeface="Calibri"/>
              <a:ea typeface="Calibri"/>
              <a:cs typeface="Calibri"/>
              <a:sym typeface="Calibri"/>
            </a:endParaRPr>
          </a:p>
          <a:p>
            <a:pPr marL="457200" marR="0" lvl="0" indent="-457200" algn="just" rtl="0">
              <a:spcBef>
                <a:spcPts val="0"/>
              </a:spcBef>
              <a:spcAft>
                <a:spcPts val="0"/>
              </a:spcAft>
              <a:buClr>
                <a:srgbClr val="000000"/>
              </a:buClr>
              <a:buSzPts val="2600"/>
              <a:buFont typeface="Arial"/>
              <a:buChar char="•"/>
            </a:pPr>
            <a:r>
              <a:rPr lang="en-US" sz="2600" dirty="0" err="1">
                <a:solidFill>
                  <a:srgbClr val="000000"/>
                </a:solidFill>
                <a:latin typeface="Calibri"/>
                <a:ea typeface="Calibri"/>
                <a:cs typeface="Calibri"/>
                <a:sym typeface="Calibri"/>
              </a:rPr>
              <a:t>Sectiunea</a:t>
            </a:r>
            <a:r>
              <a:rPr lang="en-US" sz="2600" dirty="0">
                <a:solidFill>
                  <a:srgbClr val="000000"/>
                </a:solidFill>
                <a:latin typeface="Calibri"/>
                <a:ea typeface="Calibri"/>
                <a:cs typeface="Calibri"/>
                <a:sym typeface="Calibri"/>
              </a:rPr>
              <a:t> “ Cum </a:t>
            </a:r>
            <a:r>
              <a:rPr lang="en-US" sz="2600" dirty="0" err="1">
                <a:solidFill>
                  <a:srgbClr val="000000"/>
                </a:solidFill>
                <a:latin typeface="Calibri"/>
                <a:ea typeface="Calibri"/>
                <a:cs typeface="Calibri"/>
                <a:sym typeface="Calibri"/>
              </a:rPr>
              <a:t>incepi</a:t>
            </a:r>
            <a:r>
              <a:rPr lang="en-US" sz="2600" dirty="0">
                <a:solidFill>
                  <a:srgbClr val="000000"/>
                </a:solidFill>
                <a:latin typeface="Calibri"/>
                <a:ea typeface="Calibri"/>
                <a:cs typeface="Calibri"/>
                <a:sym typeface="Calibri"/>
              </a:rPr>
              <a:t> o </a:t>
            </a:r>
            <a:r>
              <a:rPr lang="en-US" sz="2600" dirty="0" err="1">
                <a:solidFill>
                  <a:srgbClr val="000000"/>
                </a:solidFill>
                <a:latin typeface="Calibri"/>
                <a:ea typeface="Calibri"/>
                <a:cs typeface="Calibri"/>
                <a:sym typeface="Calibri"/>
              </a:rPr>
              <a:t>afacere</a:t>
            </a:r>
            <a:r>
              <a:rPr lang="en-US" sz="2600" dirty="0">
                <a:solidFill>
                  <a:srgbClr val="000000"/>
                </a:solidFill>
                <a:latin typeface="Calibri"/>
                <a:ea typeface="Calibri"/>
                <a:cs typeface="Calibri"/>
                <a:sym typeface="Calibri"/>
              </a:rPr>
              <a:t>”			</a:t>
            </a:r>
            <a:r>
              <a:rPr lang="en-US" sz="2600" u="sng" dirty="0">
                <a:solidFill>
                  <a:srgbClr val="000000"/>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https://wegate.eu/start/starting-business</a:t>
            </a:r>
            <a:r>
              <a:rPr lang="en-US" sz="2600" dirty="0">
                <a:solidFill>
                  <a:srgbClr val="000000"/>
                </a:solidFill>
                <a:latin typeface="Calibri"/>
                <a:ea typeface="Calibri"/>
                <a:cs typeface="Calibri"/>
                <a:sym typeface="Calibri"/>
              </a:rPr>
              <a:t> </a:t>
            </a:r>
            <a:endParaRPr dirty="0"/>
          </a:p>
          <a:p>
            <a:pPr marL="0" marR="0" lvl="0" indent="0" algn="just" rtl="0">
              <a:spcBef>
                <a:spcPts val="0"/>
              </a:spcBef>
              <a:spcAft>
                <a:spcPts val="0"/>
              </a:spcAft>
              <a:buNone/>
            </a:pPr>
            <a:endParaRPr sz="2600" dirty="0">
              <a:solidFill>
                <a:srgbClr val="000000"/>
              </a:solidFill>
              <a:latin typeface="Calibri"/>
              <a:ea typeface="Calibri"/>
              <a:cs typeface="Calibri"/>
              <a:sym typeface="Calibri"/>
            </a:endParaRPr>
          </a:p>
          <a:p>
            <a:pPr marL="0" marR="0" lvl="0" indent="0" algn="just" rtl="0">
              <a:spcBef>
                <a:spcPts val="0"/>
              </a:spcBef>
              <a:spcAft>
                <a:spcPts val="0"/>
              </a:spcAft>
              <a:buNone/>
            </a:pPr>
            <a:endParaRPr sz="2600" dirty="0">
              <a:solidFill>
                <a:srgbClr val="000000"/>
              </a:solidFill>
              <a:latin typeface="Calibri"/>
              <a:ea typeface="Calibri"/>
              <a:cs typeface="Calibri"/>
              <a:sym typeface="Calibri"/>
            </a:endParaRPr>
          </a:p>
          <a:p>
            <a:pPr marL="0" marR="0" lvl="0" indent="0" algn="just" rtl="0">
              <a:spcBef>
                <a:spcPts val="0"/>
              </a:spcBef>
              <a:spcAft>
                <a:spcPts val="0"/>
              </a:spcAft>
              <a:buNone/>
            </a:pPr>
            <a:endParaRPr sz="2400" dirty="0">
              <a:solidFill>
                <a:srgbClr val="000000"/>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18"/>
          <p:cNvSpPr txBox="1"/>
          <p:nvPr/>
        </p:nvSpPr>
        <p:spPr>
          <a:xfrm>
            <a:off x="609600" y="571500"/>
            <a:ext cx="14935200"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a:solidFill>
                  <a:srgbClr val="FD4FB4"/>
                </a:solidFill>
                <a:latin typeface="Calibri"/>
                <a:ea typeface="Calibri"/>
                <a:cs typeface="Calibri"/>
                <a:sym typeface="Calibri"/>
              </a:rPr>
              <a:t>2. </a:t>
            </a:r>
            <a:r>
              <a:rPr kumimoji="0" lang="en-US" sz="4000" b="1" i="0" u="none" strike="noStrike" kern="0" cap="none" spc="0" normalizeH="0" baseline="0" noProof="0" dirty="0">
                <a:ln>
                  <a:noFill/>
                </a:ln>
                <a:solidFill>
                  <a:srgbClr val="FD4FB4"/>
                </a:solidFill>
                <a:effectLst/>
                <a:uLnTx/>
                <a:uFillTx/>
                <a:latin typeface="Calibri"/>
                <a:ea typeface="Calibri"/>
                <a:cs typeface="Calibri"/>
                <a:sym typeface="Calibri"/>
              </a:rPr>
              <a:t>Alternative </a:t>
            </a:r>
            <a:r>
              <a:rPr kumimoji="0" lang="ro-RO" sz="4000" b="1" i="0" u="none" strike="noStrike" kern="0" cap="none" spc="0" normalizeH="0" baseline="0" noProof="0" dirty="0">
                <a:ln>
                  <a:noFill/>
                </a:ln>
                <a:solidFill>
                  <a:srgbClr val="FD4FB4"/>
                </a:solidFill>
                <a:effectLst/>
                <a:uLnTx/>
                <a:uFillTx/>
                <a:latin typeface="Calibri"/>
                <a:ea typeface="Calibri"/>
                <a:cs typeface="Calibri"/>
                <a:sym typeface="Calibri"/>
              </a:rPr>
              <a:t>la </a:t>
            </a:r>
            <a:r>
              <a:rPr kumimoji="0" lang="en-US" sz="4000" b="1" i="0" u="none" strike="noStrike" kern="0" cap="none" spc="0" normalizeH="0" baseline="0" noProof="0" dirty="0">
                <a:ln>
                  <a:noFill/>
                </a:ln>
                <a:solidFill>
                  <a:srgbClr val="FD4FB4"/>
                </a:solidFill>
                <a:effectLst/>
                <a:uLnTx/>
                <a:uFillTx/>
                <a:latin typeface="Calibri"/>
                <a:ea typeface="Calibri"/>
                <a:cs typeface="Calibri"/>
                <a:sym typeface="Calibri"/>
              </a:rPr>
              <a:t>credit – </a:t>
            </a:r>
            <a:r>
              <a:rPr kumimoji="0" lang="en-US" sz="3600" b="1" i="1" u="none" strike="noStrike" kern="0" cap="none" spc="0" normalizeH="0" baseline="0" noProof="0" dirty="0">
                <a:ln>
                  <a:noFill/>
                </a:ln>
                <a:solidFill>
                  <a:srgbClr val="FD4FB4"/>
                </a:solidFill>
                <a:effectLst/>
                <a:uLnTx/>
                <a:uFillTx/>
                <a:latin typeface="Calibri"/>
                <a:ea typeface="Calibri"/>
                <a:cs typeface="Calibri"/>
                <a:sym typeface="Calibri"/>
              </a:rPr>
              <a:t>Grant</a:t>
            </a:r>
            <a:r>
              <a:rPr kumimoji="0" lang="ro-RO" sz="3600" b="1" i="1" u="none" strike="noStrike" kern="0" cap="none" spc="0" normalizeH="0" baseline="0" noProof="0" dirty="0">
                <a:ln>
                  <a:noFill/>
                </a:ln>
                <a:solidFill>
                  <a:srgbClr val="FD4FB4"/>
                </a:solidFill>
                <a:effectLst/>
                <a:uLnTx/>
                <a:uFillTx/>
                <a:latin typeface="Calibri"/>
                <a:ea typeface="Calibri"/>
                <a:cs typeface="Calibri"/>
                <a:sym typeface="Calibri"/>
              </a:rPr>
              <a:t>uri</a:t>
            </a:r>
            <a:r>
              <a:rPr kumimoji="0" lang="en-US" sz="3600" b="1" i="1" u="none" strike="noStrike" kern="0" cap="none" spc="0" normalizeH="0" baseline="0" noProof="0" dirty="0">
                <a:ln>
                  <a:noFill/>
                </a:ln>
                <a:solidFill>
                  <a:srgbClr val="FD4FB4"/>
                </a:solidFill>
                <a:effectLst/>
                <a:uLnTx/>
                <a:uFillTx/>
                <a:latin typeface="Calibri"/>
                <a:ea typeface="Calibri"/>
                <a:cs typeface="Calibri"/>
                <a:sym typeface="Calibri"/>
              </a:rPr>
              <a:t> UE</a:t>
            </a:r>
            <a:r>
              <a:rPr lang="en-US" sz="4000" b="1" i="1" dirty="0">
                <a:solidFill>
                  <a:srgbClr val="FD4FB4"/>
                </a:solidFill>
                <a:latin typeface="Calibri"/>
                <a:ea typeface="Calibri"/>
                <a:cs typeface="Calibri"/>
                <a:sym typeface="Calibri"/>
              </a:rPr>
              <a:t>, </a:t>
            </a:r>
            <a:r>
              <a:rPr lang="ro-RO" sz="4000" b="1" i="1" dirty="0">
                <a:solidFill>
                  <a:srgbClr val="FD4FB4"/>
                </a:solidFill>
                <a:latin typeface="Calibri"/>
                <a:ea typeface="Calibri"/>
                <a:cs typeface="Calibri"/>
                <a:sym typeface="Calibri"/>
              </a:rPr>
              <a:t>două</a:t>
            </a:r>
            <a:r>
              <a:rPr lang="en-US" sz="4000" b="1" i="1" dirty="0">
                <a:solidFill>
                  <a:srgbClr val="FD4FB4"/>
                </a:solidFill>
                <a:latin typeface="Calibri"/>
                <a:ea typeface="Calibri"/>
                <a:cs typeface="Calibri"/>
                <a:sym typeface="Calibri"/>
              </a:rPr>
              <a:t> ex</a:t>
            </a:r>
            <a:r>
              <a:rPr lang="ro-RO" sz="4000" b="1" i="1" dirty="0">
                <a:solidFill>
                  <a:srgbClr val="FD4FB4"/>
                </a:solidFill>
                <a:latin typeface="Calibri"/>
                <a:ea typeface="Calibri"/>
                <a:cs typeface="Calibri"/>
                <a:sym typeface="Calibri"/>
              </a:rPr>
              <a:t>e</a:t>
            </a:r>
            <a:r>
              <a:rPr lang="en-US" sz="4000" b="1" i="1" dirty="0" err="1">
                <a:solidFill>
                  <a:srgbClr val="FD4FB4"/>
                </a:solidFill>
                <a:latin typeface="Calibri"/>
                <a:ea typeface="Calibri"/>
                <a:cs typeface="Calibri"/>
                <a:sym typeface="Calibri"/>
              </a:rPr>
              <a:t>mple</a:t>
            </a:r>
            <a:endParaRPr sz="3600" b="1" i="1" dirty="0">
              <a:solidFill>
                <a:srgbClr val="FD4FB4"/>
              </a:solidFill>
              <a:latin typeface="Calibri"/>
              <a:ea typeface="Calibri"/>
              <a:cs typeface="Calibri"/>
              <a:sym typeface="Calibri"/>
            </a:endParaRPr>
          </a:p>
        </p:txBody>
      </p:sp>
      <p:sp>
        <p:nvSpPr>
          <p:cNvPr id="276" name="Google Shape;276;p18"/>
          <p:cNvSpPr/>
          <p:nvPr/>
        </p:nvSpPr>
        <p:spPr>
          <a:xfrm>
            <a:off x="609600" y="1804998"/>
            <a:ext cx="16535400" cy="2646838"/>
          </a:xfrm>
          <a:prstGeom prst="rect">
            <a:avLst/>
          </a:prstGeom>
          <a:noFill/>
          <a:ln>
            <a:noFill/>
          </a:ln>
        </p:spPr>
        <p:txBody>
          <a:bodyPr spcFirstLastPara="1" wrap="square" lIns="91425" tIns="45700" rIns="91425" bIns="45700" anchor="t" anchorCtr="0">
            <a:spAutoFit/>
          </a:bodyPr>
          <a:lstStyle/>
          <a:p>
            <a:pPr marL="514350" marR="0" lvl="0" indent="-514350" algn="just" rtl="0">
              <a:spcBef>
                <a:spcPts val="0"/>
              </a:spcBef>
              <a:spcAft>
                <a:spcPts val="0"/>
              </a:spcAft>
              <a:buClr>
                <a:srgbClr val="000000"/>
              </a:buClr>
              <a:buSzPts val="2600"/>
              <a:buFont typeface="Calibri"/>
              <a:buAutoNum type="arabicPeriod"/>
            </a:pPr>
            <a:r>
              <a:rPr lang="en-US" sz="2600" b="1" dirty="0">
                <a:solidFill>
                  <a:srgbClr val="000000"/>
                </a:solidFill>
                <a:latin typeface="Calibri"/>
                <a:ea typeface="Calibri"/>
                <a:cs typeface="Calibri"/>
                <a:sym typeface="Calibri"/>
              </a:rPr>
              <a:t>Women </a:t>
            </a:r>
            <a:r>
              <a:rPr lang="en-US" sz="2600" b="1" dirty="0" err="1">
                <a:solidFill>
                  <a:srgbClr val="000000"/>
                </a:solidFill>
                <a:latin typeface="Calibri"/>
                <a:ea typeface="Calibri"/>
                <a:cs typeface="Calibri"/>
                <a:sym typeface="Calibri"/>
              </a:rPr>
              <a:t>TechEU</a:t>
            </a:r>
            <a:endParaRPr sz="2600" b="1" dirty="0">
              <a:solidFill>
                <a:srgbClr val="000000"/>
              </a:solidFill>
              <a:latin typeface="Calibri"/>
              <a:ea typeface="Calibri"/>
              <a:cs typeface="Calibri"/>
              <a:sym typeface="Calibri"/>
            </a:endParaRPr>
          </a:p>
          <a:p>
            <a:r>
              <a:rPr lang="en-US" sz="2800" dirty="0">
                <a:effectLst/>
                <a:latin typeface="Calibri" panose="020F0502020204030204" pitchFamily="34" charset="0"/>
                <a:ea typeface="Calibri" panose="020F0502020204030204" pitchFamily="34" charset="0"/>
              </a:rPr>
              <a:t>O </a:t>
            </a:r>
            <a:r>
              <a:rPr lang="en-US" sz="2800" dirty="0" err="1">
                <a:effectLst/>
                <a:latin typeface="Calibri" panose="020F0502020204030204" pitchFamily="34" charset="0"/>
                <a:ea typeface="Calibri" panose="020F0502020204030204" pitchFamily="34" charset="0"/>
              </a:rPr>
              <a:t>nouă</a:t>
            </a:r>
            <a:r>
              <a:rPr lang="en-US" sz="2800" dirty="0">
                <a:effectLst/>
                <a:latin typeface="Calibri" panose="020F0502020204030204" pitchFamily="34" charset="0"/>
                <a:ea typeface="Calibri" panose="020F0502020204030204" pitchFamily="34" charset="0"/>
              </a:rPr>
              <a:t> </a:t>
            </a:r>
            <a:r>
              <a:rPr lang="en-US" sz="2800" dirty="0" err="1">
                <a:effectLst/>
                <a:latin typeface="Calibri" panose="020F0502020204030204" pitchFamily="34" charset="0"/>
                <a:ea typeface="Calibri" panose="020F0502020204030204" pitchFamily="34" charset="0"/>
              </a:rPr>
              <a:t>inițiativă</a:t>
            </a:r>
            <a:r>
              <a:rPr lang="en-US" sz="2800" dirty="0">
                <a:effectLst/>
                <a:latin typeface="Calibri" panose="020F0502020204030204" pitchFamily="34" charset="0"/>
                <a:ea typeface="Calibri" panose="020F0502020204030204" pitchFamily="34" charset="0"/>
              </a:rPr>
              <a:t> a </a:t>
            </a:r>
            <a:r>
              <a:rPr lang="en-US" sz="2800" dirty="0" err="1">
                <a:effectLst/>
                <a:latin typeface="Calibri" panose="020F0502020204030204" pitchFamily="34" charset="0"/>
                <a:ea typeface="Calibri" panose="020F0502020204030204" pitchFamily="34" charset="0"/>
              </a:rPr>
              <a:t>Uniunii</a:t>
            </a:r>
            <a:r>
              <a:rPr lang="en-US" sz="2800" dirty="0">
                <a:effectLst/>
                <a:latin typeface="Calibri" panose="020F0502020204030204" pitchFamily="34" charset="0"/>
                <a:ea typeface="Calibri" panose="020F0502020204030204" pitchFamily="34" charset="0"/>
              </a:rPr>
              <a:t> </a:t>
            </a:r>
            <a:r>
              <a:rPr lang="en-US" sz="2800" dirty="0" err="1">
                <a:effectLst/>
                <a:latin typeface="Calibri" panose="020F0502020204030204" pitchFamily="34" charset="0"/>
                <a:ea typeface="Calibri" panose="020F0502020204030204" pitchFamily="34" charset="0"/>
              </a:rPr>
              <a:t>Europene</a:t>
            </a:r>
            <a:r>
              <a:rPr lang="en-US" sz="2800" dirty="0">
                <a:effectLst/>
                <a:latin typeface="Calibri" panose="020F0502020204030204" pitchFamily="34" charset="0"/>
                <a:ea typeface="Calibri" panose="020F0502020204030204" pitchFamily="34" charset="0"/>
              </a:rPr>
              <a:t> </a:t>
            </a:r>
            <a:r>
              <a:rPr lang="en-US" sz="2800" dirty="0" err="1">
                <a:effectLst/>
                <a:latin typeface="Calibri" panose="020F0502020204030204" pitchFamily="34" charset="0"/>
                <a:ea typeface="Calibri" panose="020F0502020204030204" pitchFamily="34" charset="0"/>
              </a:rPr>
              <a:t>finanțată</a:t>
            </a:r>
            <a:r>
              <a:rPr lang="en-US" sz="2800" dirty="0">
                <a:effectLst/>
                <a:latin typeface="Calibri" panose="020F0502020204030204" pitchFamily="34" charset="0"/>
                <a:ea typeface="Calibri" panose="020F0502020204030204" pitchFamily="34" charset="0"/>
              </a:rPr>
              <a:t> </a:t>
            </a:r>
            <a:r>
              <a:rPr lang="en-US" sz="2800" dirty="0" err="1">
                <a:effectLst/>
                <a:latin typeface="Calibri" panose="020F0502020204030204" pitchFamily="34" charset="0"/>
                <a:ea typeface="Calibri" panose="020F0502020204030204" pitchFamily="34" charset="0"/>
              </a:rPr>
              <a:t>prin</a:t>
            </a:r>
            <a:r>
              <a:rPr lang="en-US" sz="2800" dirty="0">
                <a:effectLst/>
                <a:latin typeface="Calibri" panose="020F0502020204030204" pitchFamily="34" charset="0"/>
                <a:ea typeface="Calibri" panose="020F0502020204030204" pitchFamily="34" charset="0"/>
              </a:rPr>
              <a:t> </a:t>
            </a:r>
            <a:r>
              <a:rPr lang="en-US" sz="2800" dirty="0" err="1">
                <a:effectLst/>
                <a:latin typeface="Calibri" panose="020F0502020204030204" pitchFamily="34" charset="0"/>
                <a:ea typeface="Calibri" panose="020F0502020204030204" pitchFamily="34" charset="0"/>
              </a:rPr>
              <a:t>programul</a:t>
            </a:r>
            <a:r>
              <a:rPr lang="en-US" sz="2800" dirty="0">
                <a:effectLst/>
                <a:latin typeface="Calibri" panose="020F0502020204030204" pitchFamily="34" charset="0"/>
                <a:ea typeface="Calibri" panose="020F0502020204030204" pitchFamily="34" charset="0"/>
              </a:rPr>
              <a:t> </a:t>
            </a:r>
            <a:r>
              <a:rPr lang="en-US" sz="2800" dirty="0" err="1">
                <a:effectLst/>
                <a:latin typeface="Calibri" panose="020F0502020204030204" pitchFamily="34" charset="0"/>
                <a:ea typeface="Calibri" panose="020F0502020204030204" pitchFamily="34" charset="0"/>
              </a:rPr>
              <a:t>Orizont</a:t>
            </a:r>
            <a:r>
              <a:rPr lang="en-US" sz="2800" dirty="0">
                <a:effectLst/>
                <a:latin typeface="Calibri" panose="020F0502020204030204" pitchFamily="34" charset="0"/>
                <a:ea typeface="Calibri" panose="020F0502020204030204" pitchFamily="34" charset="0"/>
              </a:rPr>
              <a:t> Europa.</a:t>
            </a:r>
            <a:endParaRPr lang="en-GB" sz="2400" dirty="0">
              <a:effectLst/>
              <a:latin typeface="Times New Roman" panose="02020603050405020304" pitchFamily="18" charset="0"/>
              <a:ea typeface="Times New Roman" panose="02020603050405020304" pitchFamily="18" charset="0"/>
            </a:endParaRPr>
          </a:p>
          <a:p>
            <a:r>
              <a:rPr lang="en-US" sz="2800" dirty="0">
                <a:effectLst/>
                <a:latin typeface="Calibri" panose="020F0502020204030204" pitchFamily="34" charset="0"/>
                <a:ea typeface="Calibri" panose="020F0502020204030204" pitchFamily="34" charset="0"/>
              </a:rPr>
              <a:t> </a:t>
            </a:r>
            <a:endParaRPr lang="en-GB" sz="2400" dirty="0">
              <a:effectLst/>
              <a:latin typeface="Times New Roman" panose="02020603050405020304" pitchFamily="18" charset="0"/>
              <a:ea typeface="Times New Roman" panose="02020603050405020304" pitchFamily="18" charset="0"/>
            </a:endParaRPr>
          </a:p>
          <a:p>
            <a:pPr algn="just"/>
            <a:r>
              <a:rPr lang="en-US" sz="2800" dirty="0" err="1">
                <a:effectLst/>
                <a:latin typeface="Calibri" panose="020F0502020204030204" pitchFamily="34" charset="0"/>
                <a:ea typeface="Calibri" panose="020F0502020204030204" pitchFamily="34" charset="0"/>
              </a:rPr>
              <a:t>Printre</a:t>
            </a:r>
            <a:r>
              <a:rPr lang="en-US" sz="2800" dirty="0">
                <a:effectLst/>
                <a:latin typeface="Calibri" panose="020F0502020204030204" pitchFamily="34" charset="0"/>
                <a:ea typeface="Calibri" panose="020F0502020204030204" pitchFamily="34" charset="0"/>
              </a:rPr>
              <a:t> </a:t>
            </a:r>
            <a:r>
              <a:rPr lang="en-US" sz="2800" dirty="0" err="1">
                <a:effectLst/>
                <a:latin typeface="Calibri" panose="020F0502020204030204" pitchFamily="34" charset="0"/>
                <a:ea typeface="Calibri" panose="020F0502020204030204" pitchFamily="34" charset="0"/>
              </a:rPr>
              <a:t>numeroasele</a:t>
            </a:r>
            <a:r>
              <a:rPr lang="en-US" sz="2800" dirty="0">
                <a:effectLst/>
                <a:latin typeface="Calibri" panose="020F0502020204030204" pitchFamily="34" charset="0"/>
                <a:ea typeface="Calibri" panose="020F0502020204030204" pitchFamily="34" charset="0"/>
              </a:rPr>
              <a:t> sale </a:t>
            </a:r>
            <a:r>
              <a:rPr lang="en-US" sz="2800" dirty="0" err="1">
                <a:effectLst/>
                <a:latin typeface="Calibri" panose="020F0502020204030204" pitchFamily="34" charset="0"/>
                <a:ea typeface="Calibri" panose="020F0502020204030204" pitchFamily="34" charset="0"/>
              </a:rPr>
              <a:t>servicii</a:t>
            </a:r>
            <a:r>
              <a:rPr lang="en-US" sz="2800" dirty="0">
                <a:effectLst/>
                <a:latin typeface="Calibri" panose="020F0502020204030204" pitchFamily="34" charset="0"/>
                <a:ea typeface="Calibri" panose="020F0502020204030204" pitchFamily="34" charset="0"/>
              </a:rPr>
              <a:t>, </a:t>
            </a:r>
            <a:r>
              <a:rPr lang="en-US" sz="2800" dirty="0" err="1">
                <a:effectLst/>
                <a:latin typeface="Calibri" panose="020F0502020204030204" pitchFamily="34" charset="0"/>
                <a:ea typeface="Calibri" panose="020F0502020204030204" pitchFamily="34" charset="0"/>
              </a:rPr>
              <a:t>acesta</a:t>
            </a:r>
            <a:r>
              <a:rPr lang="en-US" sz="2800" dirty="0">
                <a:effectLst/>
                <a:latin typeface="Calibri" panose="020F0502020204030204" pitchFamily="34" charset="0"/>
                <a:ea typeface="Calibri" panose="020F0502020204030204" pitchFamily="34" charset="0"/>
              </a:rPr>
              <a:t> </a:t>
            </a:r>
            <a:r>
              <a:rPr lang="en-US" sz="2800" dirty="0" err="1">
                <a:effectLst/>
                <a:latin typeface="Calibri" panose="020F0502020204030204" pitchFamily="34" charset="0"/>
                <a:ea typeface="Calibri" panose="020F0502020204030204" pitchFamily="34" charset="0"/>
              </a:rPr>
              <a:t>oferă</a:t>
            </a:r>
            <a:r>
              <a:rPr lang="en-US" sz="2800" dirty="0">
                <a:effectLst/>
                <a:latin typeface="Calibri" panose="020F0502020204030204" pitchFamily="34" charset="0"/>
                <a:ea typeface="Calibri" panose="020F0502020204030204" pitchFamily="34" charset="0"/>
              </a:rPr>
              <a:t> </a:t>
            </a:r>
            <a:r>
              <a:rPr lang="en-US" sz="2800" dirty="0" err="1">
                <a:effectLst/>
                <a:latin typeface="Calibri" panose="020F0502020204030204" pitchFamily="34" charset="0"/>
                <a:ea typeface="Calibri" panose="020F0502020204030204" pitchFamily="34" charset="0"/>
              </a:rPr>
              <a:t>sprijin</a:t>
            </a:r>
            <a:r>
              <a:rPr lang="en-US" sz="2800" dirty="0">
                <a:effectLst/>
                <a:latin typeface="Calibri" panose="020F0502020204030204" pitchFamily="34" charset="0"/>
                <a:ea typeface="Calibri" panose="020F0502020204030204" pitchFamily="34" charset="0"/>
              </a:rPr>
              <a:t> </a:t>
            </a:r>
            <a:r>
              <a:rPr lang="en-US" sz="2800" dirty="0" err="1">
                <a:effectLst/>
                <a:latin typeface="Calibri" panose="020F0502020204030204" pitchFamily="34" charset="0"/>
                <a:ea typeface="Calibri" panose="020F0502020204030204" pitchFamily="34" charset="0"/>
              </a:rPr>
              <a:t>financiar</a:t>
            </a:r>
            <a:r>
              <a:rPr lang="en-US" sz="2800" dirty="0">
                <a:effectLst/>
                <a:latin typeface="Calibri" panose="020F0502020204030204" pitchFamily="34" charset="0"/>
                <a:ea typeface="Calibri" panose="020F0502020204030204" pitchFamily="34" charset="0"/>
              </a:rPr>
              <a:t> </a:t>
            </a:r>
            <a:r>
              <a:rPr lang="en-US" sz="2800" dirty="0" err="1">
                <a:effectLst/>
                <a:latin typeface="Calibri" panose="020F0502020204030204" pitchFamily="34" charset="0"/>
                <a:ea typeface="Calibri" panose="020F0502020204030204" pitchFamily="34" charset="0"/>
              </a:rPr>
              <a:t>companiei</a:t>
            </a:r>
            <a:r>
              <a:rPr lang="en-US" sz="2800" dirty="0">
                <a:effectLst/>
                <a:latin typeface="Calibri" panose="020F0502020204030204" pitchFamily="34" charset="0"/>
                <a:ea typeface="Calibri" panose="020F0502020204030204" pitchFamily="34" charset="0"/>
              </a:rPr>
              <a:t> de sex </a:t>
            </a:r>
            <a:r>
              <a:rPr lang="en-US" sz="2800" dirty="0" err="1">
                <a:effectLst/>
                <a:latin typeface="Calibri" panose="020F0502020204030204" pitchFamily="34" charset="0"/>
                <a:ea typeface="Calibri" panose="020F0502020204030204" pitchFamily="34" charset="0"/>
              </a:rPr>
              <a:t>feminin</a:t>
            </a:r>
            <a:r>
              <a:rPr lang="en-US" sz="2800" dirty="0">
                <a:effectLst/>
                <a:latin typeface="Calibri" panose="020F0502020204030204" pitchFamily="34" charset="0"/>
                <a:ea typeface="Calibri" panose="020F0502020204030204" pitchFamily="34" charset="0"/>
              </a:rPr>
              <a:t> sub forma </a:t>
            </a:r>
            <a:r>
              <a:rPr lang="en-US" sz="2800" dirty="0" err="1">
                <a:effectLst/>
                <a:latin typeface="Calibri" panose="020F0502020204030204" pitchFamily="34" charset="0"/>
                <a:ea typeface="Calibri" panose="020F0502020204030204" pitchFamily="34" charset="0"/>
              </a:rPr>
              <a:t>unui</a:t>
            </a:r>
            <a:r>
              <a:rPr lang="en-US" sz="2800" dirty="0">
                <a:effectLst/>
                <a:latin typeface="Calibri" panose="020F0502020204030204" pitchFamily="34" charset="0"/>
                <a:ea typeface="Calibri" panose="020F0502020204030204" pitchFamily="34" charset="0"/>
              </a:rPr>
              <a:t> grant individual de 75.000 EUR </a:t>
            </a:r>
            <a:r>
              <a:rPr lang="en-US" sz="2800" dirty="0" err="1">
                <a:effectLst/>
                <a:latin typeface="Calibri" panose="020F0502020204030204" pitchFamily="34" charset="0"/>
                <a:ea typeface="Calibri" panose="020F0502020204030204" pitchFamily="34" charset="0"/>
              </a:rPr>
              <a:t>pentru</a:t>
            </a:r>
            <a:r>
              <a:rPr lang="en-US" sz="2800" dirty="0">
                <a:effectLst/>
                <a:latin typeface="Calibri" panose="020F0502020204030204" pitchFamily="34" charset="0"/>
                <a:ea typeface="Calibri" panose="020F0502020204030204" pitchFamily="34" charset="0"/>
              </a:rPr>
              <a:t> a </a:t>
            </a:r>
            <a:r>
              <a:rPr lang="en-US" sz="2800" dirty="0" err="1">
                <a:effectLst/>
                <a:latin typeface="Calibri" panose="020F0502020204030204" pitchFamily="34" charset="0"/>
                <a:ea typeface="Calibri" panose="020F0502020204030204" pitchFamily="34" charset="0"/>
              </a:rPr>
              <a:t>sprijini</a:t>
            </a:r>
            <a:r>
              <a:rPr lang="en-US" sz="2800" dirty="0">
                <a:effectLst/>
                <a:latin typeface="Calibri" panose="020F0502020204030204" pitchFamily="34" charset="0"/>
                <a:ea typeface="Calibri" panose="020F0502020204030204" pitchFamily="34" charset="0"/>
              </a:rPr>
              <a:t> </a:t>
            </a:r>
            <a:r>
              <a:rPr lang="en-US" sz="2800" dirty="0" err="1">
                <a:effectLst/>
                <a:latin typeface="Calibri" panose="020F0502020204030204" pitchFamily="34" charset="0"/>
                <a:ea typeface="Calibri" panose="020F0502020204030204" pitchFamily="34" charset="0"/>
              </a:rPr>
              <a:t>etapele</a:t>
            </a:r>
            <a:r>
              <a:rPr lang="en-US" sz="2800" dirty="0">
                <a:effectLst/>
                <a:latin typeface="Calibri" panose="020F0502020204030204" pitchFamily="34" charset="0"/>
                <a:ea typeface="Calibri" panose="020F0502020204030204" pitchFamily="34" charset="0"/>
              </a:rPr>
              <a:t> </a:t>
            </a:r>
            <a:r>
              <a:rPr lang="en-US" sz="2800" dirty="0" err="1">
                <a:effectLst/>
                <a:latin typeface="Calibri" panose="020F0502020204030204" pitchFamily="34" charset="0"/>
                <a:ea typeface="Calibri" panose="020F0502020204030204" pitchFamily="34" charset="0"/>
              </a:rPr>
              <a:t>inițiale</a:t>
            </a:r>
            <a:r>
              <a:rPr lang="en-US" sz="2800" dirty="0">
                <a:effectLst/>
                <a:latin typeface="Calibri" panose="020F0502020204030204" pitchFamily="34" charset="0"/>
                <a:ea typeface="Calibri" panose="020F0502020204030204" pitchFamily="34" charset="0"/>
              </a:rPr>
              <a:t> ale </a:t>
            </a:r>
            <a:r>
              <a:rPr lang="en-US" sz="2800" dirty="0" err="1">
                <a:effectLst/>
                <a:latin typeface="Calibri" panose="020F0502020204030204" pitchFamily="34" charset="0"/>
                <a:ea typeface="Calibri" panose="020F0502020204030204" pitchFamily="34" charset="0"/>
              </a:rPr>
              <a:t>procesului</a:t>
            </a:r>
            <a:r>
              <a:rPr lang="en-US" sz="2800" dirty="0">
                <a:effectLst/>
                <a:latin typeface="Calibri" panose="020F0502020204030204" pitchFamily="34" charset="0"/>
                <a:ea typeface="Calibri" panose="020F0502020204030204" pitchFamily="34" charset="0"/>
              </a:rPr>
              <a:t> de </a:t>
            </a:r>
            <a:r>
              <a:rPr lang="en-US" sz="2800" dirty="0" err="1">
                <a:effectLst/>
                <a:latin typeface="Calibri" panose="020F0502020204030204" pitchFamily="34" charset="0"/>
                <a:ea typeface="Calibri" panose="020F0502020204030204" pitchFamily="34" charset="0"/>
              </a:rPr>
              <a:t>inovare</a:t>
            </a:r>
            <a:r>
              <a:rPr lang="en-US" sz="2800" dirty="0">
                <a:effectLst/>
                <a:latin typeface="Calibri" panose="020F0502020204030204" pitchFamily="34" charset="0"/>
                <a:ea typeface="Calibri" panose="020F0502020204030204" pitchFamily="34" charset="0"/>
              </a:rPr>
              <a:t> </a:t>
            </a:r>
            <a:r>
              <a:rPr lang="en-US" sz="2800" dirty="0" err="1">
                <a:effectLst/>
                <a:latin typeface="Calibri" panose="020F0502020204030204" pitchFamily="34" charset="0"/>
                <a:ea typeface="Calibri" panose="020F0502020204030204" pitchFamily="34" charset="0"/>
              </a:rPr>
              <a:t>și</a:t>
            </a:r>
            <a:r>
              <a:rPr lang="en-US" sz="2800" dirty="0">
                <a:effectLst/>
                <a:latin typeface="Calibri" panose="020F0502020204030204" pitchFamily="34" charset="0"/>
                <a:ea typeface="Calibri" panose="020F0502020204030204" pitchFamily="34" charset="0"/>
              </a:rPr>
              <a:t> </a:t>
            </a:r>
            <a:r>
              <a:rPr lang="en-US" sz="2800" dirty="0" err="1">
                <a:effectLst/>
                <a:latin typeface="Calibri" panose="020F0502020204030204" pitchFamily="34" charset="0"/>
                <a:ea typeface="Calibri" panose="020F0502020204030204" pitchFamily="34" charset="0"/>
              </a:rPr>
              <a:t>creșterea</a:t>
            </a:r>
            <a:r>
              <a:rPr lang="en-US" sz="2800" dirty="0">
                <a:effectLst/>
                <a:latin typeface="Calibri" panose="020F0502020204030204" pitchFamily="34" charset="0"/>
                <a:ea typeface="Calibri" panose="020F0502020204030204" pitchFamily="34" charset="0"/>
              </a:rPr>
              <a:t> </a:t>
            </a:r>
            <a:r>
              <a:rPr lang="en-US" sz="2800" dirty="0" err="1">
                <a:effectLst/>
                <a:latin typeface="Calibri" panose="020F0502020204030204" pitchFamily="34" charset="0"/>
                <a:ea typeface="Calibri" panose="020F0502020204030204" pitchFamily="34" charset="0"/>
              </a:rPr>
              <a:t>companiei</a:t>
            </a:r>
            <a:r>
              <a:rPr lang="en-US" sz="2800" dirty="0">
                <a:effectLst/>
                <a:latin typeface="Calibri" panose="020F0502020204030204" pitchFamily="34" charset="0"/>
                <a:ea typeface="Calibri" panose="020F0502020204030204" pitchFamily="34" charset="0"/>
              </a:rPr>
              <a:t>.</a:t>
            </a:r>
            <a:endParaRPr lang="en-GB" sz="2400" dirty="0">
              <a:effectLst/>
              <a:latin typeface="Times New Roman" panose="02020603050405020304" pitchFamily="18" charset="0"/>
              <a:ea typeface="Times New Roman" panose="02020603050405020304" pitchFamily="18" charset="0"/>
            </a:endParaRPr>
          </a:p>
          <a:p>
            <a:pPr algn="just"/>
            <a:r>
              <a:rPr lang="en-US" sz="2800" dirty="0">
                <a:effectLst/>
                <a:latin typeface="Calibri" panose="020F0502020204030204" pitchFamily="34" charset="0"/>
                <a:ea typeface="Calibri" panose="020F0502020204030204" pitchFamily="34" charset="0"/>
              </a:rPr>
              <a:t> </a:t>
            </a:r>
            <a:endParaRPr lang="en-GB" sz="2400" dirty="0">
              <a:effectLst/>
              <a:latin typeface="Times New Roman" panose="02020603050405020304" pitchFamily="18" charset="0"/>
              <a:ea typeface="Times New Roman" panose="02020603050405020304" pitchFamily="18" charset="0"/>
            </a:endParaRPr>
          </a:p>
        </p:txBody>
      </p:sp>
      <p:pic>
        <p:nvPicPr>
          <p:cNvPr id="277" name="Google Shape;277;p18">
            <a:hlinkClick r:id="rId3"/>
          </p:cNvPr>
          <p:cNvPicPr preferRelativeResize="0"/>
          <p:nvPr/>
        </p:nvPicPr>
        <p:blipFill rotWithShape="1">
          <a:blip r:embed="rId4">
            <a:alphaModFix/>
          </a:blip>
          <a:srcRect/>
          <a:stretch/>
        </p:blipFill>
        <p:spPr>
          <a:xfrm>
            <a:off x="7543800" y="5065682"/>
            <a:ext cx="10191369" cy="3451800"/>
          </a:xfrm>
          <a:prstGeom prst="rect">
            <a:avLst/>
          </a:prstGeom>
          <a:noFill/>
          <a:ln>
            <a:noFill/>
          </a:ln>
        </p:spPr>
      </p:pic>
      <p:sp>
        <p:nvSpPr>
          <p:cNvPr id="278" name="Google Shape;278;p18"/>
          <p:cNvSpPr/>
          <p:nvPr/>
        </p:nvSpPr>
        <p:spPr>
          <a:xfrm>
            <a:off x="1447800" y="5065682"/>
            <a:ext cx="6096000" cy="3785611"/>
          </a:xfrm>
          <a:prstGeom prst="rect">
            <a:avLst/>
          </a:prstGeom>
          <a:solidFill>
            <a:schemeClr val="lt1"/>
          </a:solidFill>
          <a:ln w="25400" cap="flat" cmpd="sng">
            <a:solidFill>
              <a:schemeClr val="accent4"/>
            </a:solidFill>
            <a:prstDash val="solid"/>
            <a:round/>
            <a:headEnd type="none" w="sm" len="sm"/>
            <a:tailEnd type="none" w="sm" len="sm"/>
          </a:ln>
        </p:spPr>
        <p:txBody>
          <a:bodyPr spcFirstLastPara="1" wrap="square" lIns="91425" tIns="45700" rIns="91425" bIns="45700" anchor="t" anchorCtr="0">
            <a:spAutoFit/>
          </a:bodyPr>
          <a:lstStyle/>
          <a:p>
            <a:r>
              <a:rPr lang="ro-RO" sz="2400" dirty="0">
                <a:effectLst/>
                <a:latin typeface="Calibri" panose="020F0502020204030204" pitchFamily="34" charset="0"/>
                <a:ea typeface="Calibri" panose="020F0502020204030204" pitchFamily="34" charset="0"/>
              </a:rPr>
              <a:t>CERINȚE PENTRU APLICARE</a:t>
            </a:r>
            <a:r>
              <a:rPr lang="en-US" sz="2400" dirty="0">
                <a:effectLst/>
                <a:latin typeface="Calibri" panose="020F0502020204030204" pitchFamily="34" charset="0"/>
                <a:ea typeface="Calibri" panose="020F0502020204030204" pitchFamily="34" charset="0"/>
              </a:rPr>
              <a:t>:</a:t>
            </a:r>
            <a:endParaRPr lang="en-GB" sz="2000" dirty="0">
              <a:effectLst/>
              <a:latin typeface="Times New Roman" panose="02020603050405020304" pitchFamily="18" charset="0"/>
              <a:ea typeface="Times New Roman" panose="02020603050405020304" pitchFamily="18" charset="0"/>
            </a:endParaRPr>
          </a:p>
          <a:p>
            <a:r>
              <a:rPr lang="en-US" sz="2400" dirty="0">
                <a:effectLst/>
                <a:latin typeface="Calibri" panose="020F0502020204030204" pitchFamily="34" charset="0"/>
                <a:ea typeface="Calibri" panose="020F0502020204030204" pitchFamily="34" charset="0"/>
              </a:rPr>
              <a:t> </a:t>
            </a:r>
            <a:endParaRPr lang="en-GB" sz="2000" dirty="0">
              <a:effectLst/>
              <a:latin typeface="Times New Roman" panose="02020603050405020304" pitchFamily="18" charset="0"/>
              <a:ea typeface="Times New Roman" panose="02020603050405020304" pitchFamily="18" charset="0"/>
            </a:endParaRPr>
          </a:p>
          <a:p>
            <a:pPr marL="342900" lvl="0" indent="-342900">
              <a:buFont typeface="Arial" panose="020B0604020202020204" pitchFamily="34" charset="0"/>
              <a:buChar char="●"/>
            </a:pPr>
            <a:r>
              <a:rPr lang="en-US" sz="2400" dirty="0">
                <a:solidFill>
                  <a:srgbClr val="000000"/>
                </a:solidFill>
                <a:effectLst/>
                <a:latin typeface="Calibri" panose="020F0502020204030204" pitchFamily="34" charset="0"/>
                <a:ea typeface="Calibri" panose="020F0502020204030204" pitchFamily="34" charset="0"/>
                <a:cs typeface="Noto Sans Symbols"/>
              </a:rPr>
              <a:t>Sa </a:t>
            </a:r>
            <a:r>
              <a:rPr lang="en-US" sz="2400" dirty="0" err="1">
                <a:solidFill>
                  <a:srgbClr val="000000"/>
                </a:solidFill>
                <a:effectLst/>
                <a:latin typeface="Calibri" panose="020F0502020204030204" pitchFamily="34" charset="0"/>
                <a:ea typeface="Calibri" panose="020F0502020204030204" pitchFamily="34" charset="0"/>
                <a:cs typeface="Noto Sans Symbols"/>
              </a:rPr>
              <a:t>fii</a:t>
            </a:r>
            <a:r>
              <a:rPr lang="en-US" sz="2400" dirty="0">
                <a:solidFill>
                  <a:srgbClr val="000000"/>
                </a:solidFill>
                <a:effectLst/>
                <a:latin typeface="Calibri" panose="020F0502020204030204" pitchFamily="34" charset="0"/>
                <a:ea typeface="Calibri" panose="020F0502020204030204" pitchFamily="34" charset="0"/>
                <a:cs typeface="Noto Sans Symbols"/>
              </a:rPr>
              <a:t> </a:t>
            </a:r>
            <a:r>
              <a:rPr lang="en-US" sz="2400" dirty="0" err="1">
                <a:solidFill>
                  <a:srgbClr val="000000"/>
                </a:solidFill>
                <a:effectLst/>
                <a:latin typeface="Calibri" panose="020F0502020204030204" pitchFamily="34" charset="0"/>
                <a:ea typeface="Calibri" panose="020F0502020204030204" pitchFamily="34" charset="0"/>
                <a:cs typeface="Noto Sans Symbols"/>
              </a:rPr>
              <a:t>femeie</a:t>
            </a:r>
            <a:endParaRPr lang="en-GB" sz="2000" dirty="0">
              <a:effectLst/>
              <a:latin typeface="Noto Sans Symbols"/>
              <a:ea typeface="Noto Sans Symbols"/>
              <a:cs typeface="Noto Sans Symbols"/>
            </a:endParaRPr>
          </a:p>
          <a:p>
            <a:r>
              <a:rPr lang="en-US" sz="2400" dirty="0">
                <a:effectLst/>
                <a:latin typeface="Calibri" panose="020F0502020204030204" pitchFamily="34" charset="0"/>
                <a:ea typeface="Calibri" panose="020F0502020204030204" pitchFamily="34" charset="0"/>
              </a:rPr>
              <a:t> </a:t>
            </a:r>
            <a:endParaRPr lang="en-GB" sz="2000" dirty="0">
              <a:effectLst/>
              <a:latin typeface="Times New Roman" panose="02020603050405020304" pitchFamily="18" charset="0"/>
              <a:ea typeface="Times New Roman" panose="02020603050405020304" pitchFamily="18" charset="0"/>
            </a:endParaRPr>
          </a:p>
          <a:p>
            <a:pPr marL="342900" lvl="0" indent="-342900">
              <a:buFont typeface="Arial" panose="020B0604020202020204" pitchFamily="34" charset="0"/>
              <a:buChar char="●"/>
            </a:pPr>
            <a:r>
              <a:rPr lang="en-US" sz="2400" dirty="0">
                <a:solidFill>
                  <a:srgbClr val="000000"/>
                </a:solidFill>
                <a:effectLst/>
                <a:latin typeface="Calibri" panose="020F0502020204030204" pitchFamily="34" charset="0"/>
                <a:ea typeface="Calibri" panose="020F0502020204030204" pitchFamily="34" charset="0"/>
                <a:cs typeface="Noto Sans Symbols"/>
              </a:rPr>
              <a:t>Sa </a:t>
            </a:r>
            <a:r>
              <a:rPr lang="en-US" sz="2400" dirty="0" err="1">
                <a:solidFill>
                  <a:srgbClr val="000000"/>
                </a:solidFill>
                <a:effectLst/>
                <a:latin typeface="Calibri" panose="020F0502020204030204" pitchFamily="34" charset="0"/>
                <a:ea typeface="Calibri" panose="020F0502020204030204" pitchFamily="34" charset="0"/>
                <a:cs typeface="Noto Sans Symbols"/>
              </a:rPr>
              <a:t>fii</a:t>
            </a:r>
            <a:r>
              <a:rPr lang="en-US" sz="2400" dirty="0">
                <a:solidFill>
                  <a:srgbClr val="000000"/>
                </a:solidFill>
                <a:effectLst/>
                <a:latin typeface="Calibri" panose="020F0502020204030204" pitchFamily="34" charset="0"/>
                <a:ea typeface="Calibri" panose="020F0502020204030204" pitchFamily="34" charset="0"/>
                <a:cs typeface="Noto Sans Symbols"/>
              </a:rPr>
              <a:t> </a:t>
            </a:r>
            <a:r>
              <a:rPr lang="en-US" sz="2400" dirty="0" err="1">
                <a:solidFill>
                  <a:srgbClr val="000000"/>
                </a:solidFill>
                <a:effectLst/>
                <a:latin typeface="Calibri" panose="020F0502020204030204" pitchFamily="34" charset="0"/>
                <a:ea typeface="Calibri" panose="020F0502020204030204" pitchFamily="34" charset="0"/>
                <a:cs typeface="Noto Sans Symbols"/>
              </a:rPr>
              <a:t>fondator</a:t>
            </a:r>
            <a:r>
              <a:rPr lang="en-US" sz="2400" dirty="0">
                <a:solidFill>
                  <a:srgbClr val="000000"/>
                </a:solidFill>
                <a:effectLst/>
                <a:latin typeface="Calibri" panose="020F0502020204030204" pitchFamily="34" charset="0"/>
                <a:ea typeface="Calibri" panose="020F0502020204030204" pitchFamily="34" charset="0"/>
                <a:cs typeface="Noto Sans Symbols"/>
              </a:rPr>
              <a:t>/co-</a:t>
            </a:r>
            <a:r>
              <a:rPr lang="en-US" sz="2400" dirty="0" err="1">
                <a:solidFill>
                  <a:srgbClr val="000000"/>
                </a:solidFill>
                <a:effectLst/>
                <a:latin typeface="Calibri" panose="020F0502020204030204" pitchFamily="34" charset="0"/>
                <a:ea typeface="Calibri" panose="020F0502020204030204" pitchFamily="34" charset="0"/>
                <a:cs typeface="Noto Sans Symbols"/>
              </a:rPr>
              <a:t>fondator</a:t>
            </a:r>
            <a:r>
              <a:rPr lang="en-US" sz="2400" dirty="0">
                <a:solidFill>
                  <a:srgbClr val="000000"/>
                </a:solidFill>
                <a:effectLst/>
                <a:latin typeface="Calibri" panose="020F0502020204030204" pitchFamily="34" charset="0"/>
                <a:ea typeface="Calibri" panose="020F0502020204030204" pitchFamily="34" charset="0"/>
                <a:cs typeface="Noto Sans Symbols"/>
              </a:rPr>
              <a:t> al </a:t>
            </a:r>
            <a:r>
              <a:rPr lang="en-US" sz="2400" dirty="0" err="1">
                <a:solidFill>
                  <a:srgbClr val="000000"/>
                </a:solidFill>
                <a:effectLst/>
                <a:latin typeface="Calibri" panose="020F0502020204030204" pitchFamily="34" charset="0"/>
                <a:ea typeface="Calibri" panose="020F0502020204030204" pitchFamily="34" charset="0"/>
                <a:cs typeface="Noto Sans Symbols"/>
              </a:rPr>
              <a:t>unui</a:t>
            </a:r>
            <a:r>
              <a:rPr lang="en-US" sz="2400" dirty="0">
                <a:solidFill>
                  <a:srgbClr val="000000"/>
                </a:solidFill>
                <a:effectLst/>
                <a:latin typeface="Calibri" panose="020F0502020204030204" pitchFamily="34" charset="0"/>
                <a:ea typeface="Calibri" panose="020F0502020204030204" pitchFamily="34" charset="0"/>
                <a:cs typeface="Noto Sans Symbols"/>
              </a:rPr>
              <a:t> start-up de </a:t>
            </a:r>
            <a:r>
              <a:rPr lang="en-US" sz="2400" dirty="0" err="1">
                <a:solidFill>
                  <a:srgbClr val="000000"/>
                </a:solidFill>
                <a:effectLst/>
                <a:latin typeface="Calibri" panose="020F0502020204030204" pitchFamily="34" charset="0"/>
                <a:ea typeface="Calibri" panose="020F0502020204030204" pitchFamily="34" charset="0"/>
                <a:cs typeface="Noto Sans Symbols"/>
              </a:rPr>
              <a:t>tehnologie</a:t>
            </a:r>
            <a:r>
              <a:rPr lang="en-US" sz="2400" dirty="0">
                <a:solidFill>
                  <a:srgbClr val="000000"/>
                </a:solidFill>
                <a:effectLst/>
                <a:latin typeface="Calibri" panose="020F0502020204030204" pitchFamily="34" charset="0"/>
                <a:ea typeface="Calibri" panose="020F0502020204030204" pitchFamily="34" charset="0"/>
                <a:cs typeface="Noto Sans Symbols"/>
              </a:rPr>
              <a:t> </a:t>
            </a:r>
            <a:r>
              <a:rPr lang="en-US" sz="2400" dirty="0" err="1">
                <a:solidFill>
                  <a:srgbClr val="000000"/>
                </a:solidFill>
                <a:effectLst/>
                <a:latin typeface="Calibri" panose="020F0502020204030204" pitchFamily="34" charset="0"/>
                <a:ea typeface="Calibri" panose="020F0502020204030204" pitchFamily="34" charset="0"/>
                <a:cs typeface="Noto Sans Symbols"/>
              </a:rPr>
              <a:t>avansată</a:t>
            </a:r>
            <a:r>
              <a:rPr lang="en-US" sz="2400" dirty="0">
                <a:solidFill>
                  <a:srgbClr val="000000"/>
                </a:solidFill>
                <a:effectLst/>
                <a:latin typeface="Calibri" panose="020F0502020204030204" pitchFamily="34" charset="0"/>
                <a:ea typeface="Calibri" panose="020F0502020204030204" pitchFamily="34" charset="0"/>
                <a:cs typeface="Noto Sans Symbols"/>
              </a:rPr>
              <a:t> </a:t>
            </a:r>
            <a:r>
              <a:rPr lang="en-US" sz="2400" dirty="0" err="1">
                <a:solidFill>
                  <a:srgbClr val="000000"/>
                </a:solidFill>
                <a:effectLst/>
                <a:latin typeface="Calibri" panose="020F0502020204030204" pitchFamily="34" charset="0"/>
                <a:ea typeface="Calibri" panose="020F0502020204030204" pitchFamily="34" charset="0"/>
                <a:cs typeface="Noto Sans Symbols"/>
              </a:rPr>
              <a:t>în</a:t>
            </a:r>
            <a:r>
              <a:rPr lang="en-US" sz="2400" dirty="0">
                <a:solidFill>
                  <a:srgbClr val="000000"/>
                </a:solidFill>
                <a:effectLst/>
                <a:latin typeface="Calibri" panose="020F0502020204030204" pitchFamily="34" charset="0"/>
                <a:ea typeface="Calibri" panose="020F0502020204030204" pitchFamily="34" charset="0"/>
                <a:cs typeface="Noto Sans Symbols"/>
              </a:rPr>
              <a:t> </a:t>
            </a:r>
            <a:r>
              <a:rPr lang="en-US" sz="2400" dirty="0" err="1">
                <a:solidFill>
                  <a:srgbClr val="000000"/>
                </a:solidFill>
                <a:effectLst/>
                <a:latin typeface="Calibri" panose="020F0502020204030204" pitchFamily="34" charset="0"/>
                <a:ea typeface="Calibri" panose="020F0502020204030204" pitchFamily="34" charset="0"/>
                <a:cs typeface="Noto Sans Symbols"/>
              </a:rPr>
              <a:t>stadiu</a:t>
            </a:r>
            <a:r>
              <a:rPr lang="en-US" sz="2400" dirty="0">
                <a:solidFill>
                  <a:srgbClr val="000000"/>
                </a:solidFill>
                <a:effectLst/>
                <a:latin typeface="Calibri" panose="020F0502020204030204" pitchFamily="34" charset="0"/>
                <a:ea typeface="Calibri" panose="020F0502020204030204" pitchFamily="34" charset="0"/>
                <a:cs typeface="Noto Sans Symbols"/>
              </a:rPr>
              <a:t> incipient</a:t>
            </a:r>
            <a:endParaRPr lang="en-GB" sz="2000" dirty="0">
              <a:effectLst/>
              <a:latin typeface="Noto Sans Symbols"/>
              <a:ea typeface="Noto Sans Symbols"/>
              <a:cs typeface="Noto Sans Symbols"/>
            </a:endParaRPr>
          </a:p>
          <a:p>
            <a:r>
              <a:rPr lang="en-US" sz="2400" dirty="0">
                <a:effectLst/>
                <a:latin typeface="Calibri" panose="020F0502020204030204" pitchFamily="34" charset="0"/>
                <a:ea typeface="Calibri" panose="020F0502020204030204" pitchFamily="34" charset="0"/>
              </a:rPr>
              <a:t> </a:t>
            </a:r>
            <a:endParaRPr lang="en-GB" sz="2000" dirty="0">
              <a:effectLst/>
              <a:latin typeface="Times New Roman" panose="02020603050405020304" pitchFamily="18" charset="0"/>
              <a:ea typeface="Times New Roman" panose="02020603050405020304" pitchFamily="18" charset="0"/>
            </a:endParaRPr>
          </a:p>
          <a:p>
            <a:pPr marL="457200"/>
            <a:r>
              <a:rPr lang="en-US" sz="2400" dirty="0">
                <a:effectLst/>
                <a:latin typeface="Calibri" panose="020F0502020204030204" pitchFamily="34" charset="0"/>
                <a:ea typeface="Calibri" panose="020F0502020204030204" pitchFamily="34" charset="0"/>
              </a:rPr>
              <a:t> </a:t>
            </a:r>
            <a:endParaRPr lang="en-GB" sz="2000" dirty="0">
              <a:effectLst/>
              <a:latin typeface="Times New Roman" panose="02020603050405020304" pitchFamily="18" charset="0"/>
              <a:ea typeface="Times New Roman" panose="02020603050405020304" pitchFamily="18" charset="0"/>
            </a:endParaRPr>
          </a:p>
          <a:p>
            <a:pPr marL="342900" lvl="0" indent="-342900" algn="just">
              <a:buFont typeface="Arial" panose="020B0604020202020204" pitchFamily="34" charset="0"/>
              <a:buChar char="●"/>
            </a:pPr>
            <a:r>
              <a:rPr lang="en-US" sz="2400" dirty="0">
                <a:solidFill>
                  <a:srgbClr val="000000"/>
                </a:solidFill>
                <a:effectLst/>
                <a:latin typeface="Calibri" panose="020F0502020204030204" pitchFamily="34" charset="0"/>
                <a:ea typeface="Calibri" panose="020F0502020204030204" pitchFamily="34" charset="0"/>
                <a:cs typeface="Noto Sans Symbols"/>
              </a:rPr>
              <a:t>Sa </a:t>
            </a:r>
            <a:r>
              <a:rPr lang="en-US" sz="2400" dirty="0" err="1">
                <a:solidFill>
                  <a:srgbClr val="000000"/>
                </a:solidFill>
                <a:effectLst/>
                <a:latin typeface="Calibri" panose="020F0502020204030204" pitchFamily="34" charset="0"/>
                <a:ea typeface="Calibri" panose="020F0502020204030204" pitchFamily="34" charset="0"/>
                <a:cs typeface="Noto Sans Symbols"/>
              </a:rPr>
              <a:t>detii</a:t>
            </a:r>
            <a:r>
              <a:rPr lang="en-US" sz="2400" dirty="0">
                <a:solidFill>
                  <a:srgbClr val="000000"/>
                </a:solidFill>
                <a:effectLst/>
                <a:latin typeface="Calibri" panose="020F0502020204030204" pitchFamily="34" charset="0"/>
                <a:ea typeface="Calibri" panose="020F0502020204030204" pitchFamily="34" charset="0"/>
                <a:cs typeface="Noto Sans Symbols"/>
              </a:rPr>
              <a:t> o </a:t>
            </a:r>
            <a:r>
              <a:rPr lang="en-US" sz="2400" dirty="0" err="1">
                <a:solidFill>
                  <a:srgbClr val="000000"/>
                </a:solidFill>
                <a:effectLst/>
                <a:latin typeface="Calibri" panose="020F0502020204030204" pitchFamily="34" charset="0"/>
                <a:ea typeface="Calibri" panose="020F0502020204030204" pitchFamily="34" charset="0"/>
                <a:cs typeface="Noto Sans Symbols"/>
              </a:rPr>
              <a:t>poziție</a:t>
            </a:r>
            <a:r>
              <a:rPr lang="en-US" sz="2400" dirty="0">
                <a:solidFill>
                  <a:srgbClr val="000000"/>
                </a:solidFill>
                <a:effectLst/>
                <a:latin typeface="Calibri" panose="020F0502020204030204" pitchFamily="34" charset="0"/>
                <a:ea typeface="Calibri" panose="020F0502020204030204" pitchFamily="34" charset="0"/>
                <a:cs typeface="Noto Sans Symbols"/>
              </a:rPr>
              <a:t> de top management (CEO, CTO </a:t>
            </a:r>
            <a:r>
              <a:rPr lang="en-US" sz="2400" dirty="0" err="1">
                <a:solidFill>
                  <a:srgbClr val="000000"/>
                </a:solidFill>
                <a:effectLst/>
                <a:latin typeface="Calibri" panose="020F0502020204030204" pitchFamily="34" charset="0"/>
                <a:ea typeface="Calibri" panose="020F0502020204030204" pitchFamily="34" charset="0"/>
                <a:cs typeface="Noto Sans Symbols"/>
              </a:rPr>
              <a:t>sau</a:t>
            </a:r>
            <a:r>
              <a:rPr lang="en-US" sz="2400" dirty="0">
                <a:solidFill>
                  <a:srgbClr val="000000"/>
                </a:solidFill>
                <a:effectLst/>
                <a:latin typeface="Calibri" panose="020F0502020204030204" pitchFamily="34" charset="0"/>
                <a:ea typeface="Calibri" panose="020F0502020204030204" pitchFamily="34" charset="0"/>
                <a:cs typeface="Noto Sans Symbols"/>
              </a:rPr>
              <a:t> </a:t>
            </a:r>
            <a:r>
              <a:rPr lang="en-US" sz="2400" dirty="0" err="1">
                <a:solidFill>
                  <a:srgbClr val="000000"/>
                </a:solidFill>
                <a:effectLst/>
                <a:latin typeface="Calibri" panose="020F0502020204030204" pitchFamily="34" charset="0"/>
                <a:ea typeface="Calibri" panose="020F0502020204030204" pitchFamily="34" charset="0"/>
                <a:cs typeface="Noto Sans Symbols"/>
              </a:rPr>
              <a:t>echivalent</a:t>
            </a:r>
            <a:r>
              <a:rPr lang="en-US" sz="2400" dirty="0">
                <a:solidFill>
                  <a:srgbClr val="000000"/>
                </a:solidFill>
                <a:effectLst/>
                <a:latin typeface="Calibri" panose="020F0502020204030204" pitchFamily="34" charset="0"/>
                <a:ea typeface="Calibri" panose="020F0502020204030204" pitchFamily="34" charset="0"/>
                <a:cs typeface="Noto Sans Symbols"/>
              </a:rPr>
              <a:t>) </a:t>
            </a:r>
            <a:r>
              <a:rPr lang="en-US" sz="2400" dirty="0" err="1">
                <a:solidFill>
                  <a:srgbClr val="000000"/>
                </a:solidFill>
                <a:effectLst/>
                <a:latin typeface="Calibri" panose="020F0502020204030204" pitchFamily="34" charset="0"/>
                <a:ea typeface="Calibri" panose="020F0502020204030204" pitchFamily="34" charset="0"/>
                <a:cs typeface="Noto Sans Symbols"/>
              </a:rPr>
              <a:t>în</a:t>
            </a:r>
            <a:r>
              <a:rPr lang="en-US" sz="2400" dirty="0">
                <a:solidFill>
                  <a:srgbClr val="000000"/>
                </a:solidFill>
                <a:effectLst/>
                <a:latin typeface="Calibri" panose="020F0502020204030204" pitchFamily="34" charset="0"/>
                <a:ea typeface="Calibri" panose="020F0502020204030204" pitchFamily="34" charset="0"/>
                <a:cs typeface="Noto Sans Symbols"/>
              </a:rPr>
              <a:t> </a:t>
            </a:r>
            <a:r>
              <a:rPr lang="en-US" sz="2400" dirty="0" err="1">
                <a:solidFill>
                  <a:srgbClr val="000000"/>
                </a:solidFill>
                <a:effectLst/>
                <a:latin typeface="Calibri" panose="020F0502020204030204" pitchFamily="34" charset="0"/>
                <a:ea typeface="Calibri" panose="020F0502020204030204" pitchFamily="34" charset="0"/>
                <a:cs typeface="Noto Sans Symbols"/>
              </a:rPr>
              <a:t>cadrul</a:t>
            </a:r>
            <a:r>
              <a:rPr lang="en-US" sz="2400" dirty="0">
                <a:solidFill>
                  <a:srgbClr val="000000"/>
                </a:solidFill>
                <a:effectLst/>
                <a:latin typeface="Calibri" panose="020F0502020204030204" pitchFamily="34" charset="0"/>
                <a:ea typeface="Calibri" panose="020F0502020204030204" pitchFamily="34" charset="0"/>
                <a:cs typeface="Noto Sans Symbols"/>
              </a:rPr>
              <a:t> </a:t>
            </a:r>
            <a:r>
              <a:rPr lang="en-US" sz="2400" dirty="0" err="1">
                <a:solidFill>
                  <a:srgbClr val="000000"/>
                </a:solidFill>
                <a:effectLst/>
                <a:latin typeface="Calibri" panose="020F0502020204030204" pitchFamily="34" charset="0"/>
                <a:ea typeface="Calibri" panose="020F0502020204030204" pitchFamily="34" charset="0"/>
                <a:cs typeface="Noto Sans Symbols"/>
              </a:rPr>
              <a:t>companiei</a:t>
            </a:r>
            <a:endParaRPr lang="en-GB" sz="2000" dirty="0">
              <a:effectLst/>
              <a:latin typeface="Noto Sans Symbols"/>
              <a:ea typeface="Noto Sans Symbols"/>
              <a:cs typeface="Noto Sans Symbols"/>
            </a:endParaRPr>
          </a:p>
        </p:txBody>
      </p:sp>
      <p:sp>
        <p:nvSpPr>
          <p:cNvPr id="279" name="Google Shape;279;p18"/>
          <p:cNvSpPr/>
          <p:nvPr/>
        </p:nvSpPr>
        <p:spPr>
          <a:xfrm>
            <a:off x="7543800" y="4533900"/>
            <a:ext cx="4800600" cy="40011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000" dirty="0">
                <a:solidFill>
                  <a:srgbClr val="000000"/>
                </a:solidFill>
                <a:latin typeface="Calibri"/>
                <a:ea typeface="Calibri"/>
                <a:cs typeface="Calibri"/>
                <a:sym typeface="Calibri"/>
              </a:rPr>
              <a:t>Click on the image for more info</a:t>
            </a:r>
            <a:endParaRPr sz="2000" dirty="0">
              <a:solidFill>
                <a:srgbClr val="000000"/>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19"/>
          <p:cNvSpPr txBox="1"/>
          <p:nvPr/>
        </p:nvSpPr>
        <p:spPr>
          <a:xfrm>
            <a:off x="609600" y="571500"/>
            <a:ext cx="14935200"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a:solidFill>
                  <a:srgbClr val="FD4FB4"/>
                </a:solidFill>
                <a:latin typeface="Calibri"/>
                <a:ea typeface="Calibri"/>
                <a:cs typeface="Calibri"/>
                <a:sym typeface="Calibri"/>
              </a:rPr>
              <a:t>2. </a:t>
            </a:r>
            <a:r>
              <a:rPr kumimoji="0" lang="en-US" sz="4000" b="1" i="0" u="none" strike="noStrike" kern="0" cap="none" spc="0" normalizeH="0" baseline="0" noProof="0" dirty="0">
                <a:ln>
                  <a:noFill/>
                </a:ln>
                <a:solidFill>
                  <a:srgbClr val="FD4FB4"/>
                </a:solidFill>
                <a:effectLst/>
                <a:uLnTx/>
                <a:uFillTx/>
                <a:latin typeface="Calibri"/>
                <a:ea typeface="Calibri"/>
                <a:cs typeface="Calibri"/>
                <a:sym typeface="Calibri"/>
              </a:rPr>
              <a:t>Alternative </a:t>
            </a:r>
            <a:r>
              <a:rPr kumimoji="0" lang="ro-RO" sz="4000" b="1" i="0" u="none" strike="noStrike" kern="0" cap="none" spc="0" normalizeH="0" baseline="0" noProof="0" dirty="0">
                <a:ln>
                  <a:noFill/>
                </a:ln>
                <a:solidFill>
                  <a:srgbClr val="FD4FB4"/>
                </a:solidFill>
                <a:effectLst/>
                <a:uLnTx/>
                <a:uFillTx/>
                <a:latin typeface="Calibri"/>
                <a:ea typeface="Calibri"/>
                <a:cs typeface="Calibri"/>
                <a:sym typeface="Calibri"/>
              </a:rPr>
              <a:t>la </a:t>
            </a:r>
            <a:r>
              <a:rPr kumimoji="0" lang="en-US" sz="4000" b="1" i="0" u="none" strike="noStrike" kern="0" cap="none" spc="0" normalizeH="0" baseline="0" noProof="0" dirty="0">
                <a:ln>
                  <a:noFill/>
                </a:ln>
                <a:solidFill>
                  <a:srgbClr val="FD4FB4"/>
                </a:solidFill>
                <a:effectLst/>
                <a:uLnTx/>
                <a:uFillTx/>
                <a:latin typeface="Calibri"/>
                <a:ea typeface="Calibri"/>
                <a:cs typeface="Calibri"/>
                <a:sym typeface="Calibri"/>
              </a:rPr>
              <a:t>credit – </a:t>
            </a:r>
            <a:r>
              <a:rPr kumimoji="0" lang="en-US" sz="3600" b="1" i="1" u="none" strike="noStrike" kern="0" cap="none" spc="0" normalizeH="0" baseline="0" noProof="0" dirty="0">
                <a:ln>
                  <a:noFill/>
                </a:ln>
                <a:solidFill>
                  <a:srgbClr val="FD4FB4"/>
                </a:solidFill>
                <a:effectLst/>
                <a:uLnTx/>
                <a:uFillTx/>
                <a:latin typeface="Calibri"/>
                <a:ea typeface="Calibri"/>
                <a:cs typeface="Calibri"/>
                <a:sym typeface="Calibri"/>
              </a:rPr>
              <a:t>Grant</a:t>
            </a:r>
            <a:r>
              <a:rPr kumimoji="0" lang="ro-RO" sz="3600" b="1" i="1" u="none" strike="noStrike" kern="0" cap="none" spc="0" normalizeH="0" baseline="0" noProof="0" dirty="0">
                <a:ln>
                  <a:noFill/>
                </a:ln>
                <a:solidFill>
                  <a:srgbClr val="FD4FB4"/>
                </a:solidFill>
                <a:effectLst/>
                <a:uLnTx/>
                <a:uFillTx/>
                <a:latin typeface="Calibri"/>
                <a:ea typeface="Calibri"/>
                <a:cs typeface="Calibri"/>
                <a:sym typeface="Calibri"/>
              </a:rPr>
              <a:t>uri</a:t>
            </a:r>
            <a:r>
              <a:rPr kumimoji="0" lang="en-US" sz="3600" b="1" i="1" u="none" strike="noStrike" kern="0" cap="none" spc="0" normalizeH="0" baseline="0" noProof="0" dirty="0">
                <a:ln>
                  <a:noFill/>
                </a:ln>
                <a:solidFill>
                  <a:srgbClr val="FD4FB4"/>
                </a:solidFill>
                <a:effectLst/>
                <a:uLnTx/>
                <a:uFillTx/>
                <a:latin typeface="Calibri"/>
                <a:ea typeface="Calibri"/>
                <a:cs typeface="Calibri"/>
                <a:sym typeface="Calibri"/>
              </a:rPr>
              <a:t> UE</a:t>
            </a:r>
            <a:r>
              <a:rPr kumimoji="0" lang="en-US" sz="4000" b="1" i="1" u="none" strike="noStrike" kern="0" cap="none" spc="0" normalizeH="0" baseline="0" noProof="0" dirty="0">
                <a:ln>
                  <a:noFill/>
                </a:ln>
                <a:solidFill>
                  <a:srgbClr val="FD4FB4"/>
                </a:solidFill>
                <a:effectLst/>
                <a:uLnTx/>
                <a:uFillTx/>
                <a:latin typeface="Calibri"/>
                <a:ea typeface="Calibri"/>
                <a:cs typeface="Calibri"/>
                <a:sym typeface="Calibri"/>
              </a:rPr>
              <a:t>, </a:t>
            </a:r>
            <a:r>
              <a:rPr kumimoji="0" lang="ro-RO" sz="4000" b="1" i="1" u="none" strike="noStrike" kern="0" cap="none" spc="0" normalizeH="0" baseline="0" noProof="0" dirty="0">
                <a:ln>
                  <a:noFill/>
                </a:ln>
                <a:solidFill>
                  <a:srgbClr val="FD4FB4"/>
                </a:solidFill>
                <a:effectLst/>
                <a:uLnTx/>
                <a:uFillTx/>
                <a:latin typeface="Calibri"/>
                <a:ea typeface="Calibri"/>
                <a:cs typeface="Calibri"/>
                <a:sym typeface="Calibri"/>
              </a:rPr>
              <a:t>două</a:t>
            </a:r>
            <a:r>
              <a:rPr kumimoji="0" lang="en-US" sz="4000" b="1" i="1" u="none" strike="noStrike" kern="0" cap="none" spc="0" normalizeH="0" baseline="0" noProof="0" dirty="0">
                <a:ln>
                  <a:noFill/>
                </a:ln>
                <a:solidFill>
                  <a:srgbClr val="FD4FB4"/>
                </a:solidFill>
                <a:effectLst/>
                <a:uLnTx/>
                <a:uFillTx/>
                <a:latin typeface="Calibri"/>
                <a:ea typeface="Calibri"/>
                <a:cs typeface="Calibri"/>
                <a:sym typeface="Calibri"/>
              </a:rPr>
              <a:t> ex</a:t>
            </a:r>
            <a:r>
              <a:rPr kumimoji="0" lang="ro-RO" sz="4000" b="1" i="1" u="none" strike="noStrike" kern="0" cap="none" spc="0" normalizeH="0" baseline="0" noProof="0" dirty="0">
                <a:ln>
                  <a:noFill/>
                </a:ln>
                <a:solidFill>
                  <a:srgbClr val="FD4FB4"/>
                </a:solidFill>
                <a:effectLst/>
                <a:uLnTx/>
                <a:uFillTx/>
                <a:latin typeface="Calibri"/>
                <a:ea typeface="Calibri"/>
                <a:cs typeface="Calibri"/>
                <a:sym typeface="Calibri"/>
              </a:rPr>
              <a:t>e</a:t>
            </a:r>
            <a:r>
              <a:rPr kumimoji="0" lang="en-US" sz="4000" b="1" i="1" u="none" strike="noStrike" kern="0" cap="none" spc="0" normalizeH="0" baseline="0" noProof="0" dirty="0" err="1">
                <a:ln>
                  <a:noFill/>
                </a:ln>
                <a:solidFill>
                  <a:srgbClr val="FD4FB4"/>
                </a:solidFill>
                <a:effectLst/>
                <a:uLnTx/>
                <a:uFillTx/>
                <a:latin typeface="Calibri"/>
                <a:ea typeface="Calibri"/>
                <a:cs typeface="Calibri"/>
                <a:sym typeface="Calibri"/>
              </a:rPr>
              <a:t>mple</a:t>
            </a:r>
            <a:endParaRPr sz="3600" b="1" i="1" dirty="0">
              <a:solidFill>
                <a:srgbClr val="FD4FB4"/>
              </a:solidFill>
              <a:latin typeface="Calibri"/>
              <a:ea typeface="Calibri"/>
              <a:cs typeface="Calibri"/>
              <a:sym typeface="Calibri"/>
            </a:endParaRPr>
          </a:p>
        </p:txBody>
      </p:sp>
      <p:sp>
        <p:nvSpPr>
          <p:cNvPr id="285" name="Google Shape;285;p19"/>
          <p:cNvSpPr/>
          <p:nvPr/>
        </p:nvSpPr>
        <p:spPr>
          <a:xfrm>
            <a:off x="609600" y="1790700"/>
            <a:ext cx="16535400" cy="686337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600" b="1" dirty="0">
                <a:solidFill>
                  <a:schemeClr val="dk1"/>
                </a:solidFill>
                <a:latin typeface="Calibri"/>
                <a:ea typeface="Calibri"/>
                <a:cs typeface="Calibri"/>
                <a:sym typeface="Calibri"/>
              </a:rPr>
              <a:t>2. EIC Accelerator</a:t>
            </a:r>
            <a:endParaRPr dirty="0"/>
          </a:p>
          <a:p>
            <a:pPr algn="just"/>
            <a:r>
              <a:rPr lang="en-US" sz="2800" dirty="0" err="1">
                <a:effectLst/>
                <a:latin typeface="Calibri" panose="020F0502020204030204" pitchFamily="34" charset="0"/>
                <a:ea typeface="Calibri" panose="020F0502020204030204" pitchFamily="34" charset="0"/>
              </a:rPr>
              <a:t>Inițiativa</a:t>
            </a:r>
            <a:r>
              <a:rPr lang="en-US" sz="2800" dirty="0">
                <a:effectLst/>
                <a:latin typeface="Calibri" panose="020F0502020204030204" pitchFamily="34" charset="0"/>
                <a:ea typeface="Calibri" panose="020F0502020204030204" pitchFamily="34" charset="0"/>
              </a:rPr>
              <a:t>, care face </a:t>
            </a:r>
            <a:r>
              <a:rPr lang="en-US" sz="2800" dirty="0" err="1">
                <a:effectLst/>
                <a:latin typeface="Calibri" panose="020F0502020204030204" pitchFamily="34" charset="0"/>
                <a:ea typeface="Calibri" panose="020F0502020204030204" pitchFamily="34" charset="0"/>
              </a:rPr>
              <a:t>parte</a:t>
            </a:r>
            <a:r>
              <a:rPr lang="en-US" sz="2800" dirty="0">
                <a:effectLst/>
                <a:latin typeface="Calibri" panose="020F0502020204030204" pitchFamily="34" charset="0"/>
                <a:ea typeface="Calibri" panose="020F0502020204030204" pitchFamily="34" charset="0"/>
              </a:rPr>
              <a:t> din </a:t>
            </a:r>
            <a:r>
              <a:rPr lang="en-US" sz="2800" dirty="0" err="1">
                <a:effectLst/>
                <a:latin typeface="Calibri" panose="020F0502020204030204" pitchFamily="34" charset="0"/>
                <a:ea typeface="Calibri" panose="020F0502020204030204" pitchFamily="34" charset="0"/>
              </a:rPr>
              <a:t>programul</a:t>
            </a:r>
            <a:r>
              <a:rPr lang="en-US" sz="2800" dirty="0">
                <a:effectLst/>
                <a:latin typeface="Calibri" panose="020F0502020204030204" pitchFamily="34" charset="0"/>
                <a:ea typeface="Calibri" panose="020F0502020204030204" pitchFamily="34" charset="0"/>
              </a:rPr>
              <a:t> pilot al </a:t>
            </a:r>
            <a:r>
              <a:rPr lang="en-US" sz="2800" dirty="0" err="1">
                <a:effectLst/>
                <a:latin typeface="Calibri" panose="020F0502020204030204" pitchFamily="34" charset="0"/>
                <a:ea typeface="Calibri" panose="020F0502020204030204" pitchFamily="34" charset="0"/>
              </a:rPr>
              <a:t>Consiliului</a:t>
            </a:r>
            <a:r>
              <a:rPr lang="en-US" sz="2800" dirty="0">
                <a:effectLst/>
                <a:latin typeface="Calibri" panose="020F0502020204030204" pitchFamily="34" charset="0"/>
                <a:ea typeface="Calibri" panose="020F0502020204030204" pitchFamily="34" charset="0"/>
              </a:rPr>
              <a:t> </a:t>
            </a:r>
            <a:r>
              <a:rPr lang="en-US" sz="2800" dirty="0" err="1">
                <a:effectLst/>
                <a:latin typeface="Calibri" panose="020F0502020204030204" pitchFamily="34" charset="0"/>
                <a:ea typeface="Calibri" panose="020F0502020204030204" pitchFamily="34" charset="0"/>
              </a:rPr>
              <a:t>european</a:t>
            </a:r>
            <a:r>
              <a:rPr lang="en-US" sz="2800" dirty="0">
                <a:effectLst/>
                <a:latin typeface="Calibri" panose="020F0502020204030204" pitchFamily="34" charset="0"/>
                <a:ea typeface="Calibri" panose="020F0502020204030204" pitchFamily="34" charset="0"/>
              </a:rPr>
              <a:t> </a:t>
            </a:r>
            <a:r>
              <a:rPr lang="en-US" sz="2800" dirty="0" err="1">
                <a:effectLst/>
                <a:latin typeface="Calibri" panose="020F0502020204030204" pitchFamily="34" charset="0"/>
                <a:ea typeface="Calibri" panose="020F0502020204030204" pitchFamily="34" charset="0"/>
              </a:rPr>
              <a:t>pentru</a:t>
            </a:r>
            <a:r>
              <a:rPr lang="en-US" sz="2800" dirty="0">
                <a:effectLst/>
                <a:latin typeface="Calibri" panose="020F0502020204030204" pitchFamily="34" charset="0"/>
                <a:ea typeface="Calibri" panose="020F0502020204030204" pitchFamily="34" charset="0"/>
              </a:rPr>
              <a:t> </a:t>
            </a:r>
            <a:r>
              <a:rPr lang="en-US" sz="2800" dirty="0" err="1">
                <a:effectLst/>
                <a:latin typeface="Calibri" panose="020F0502020204030204" pitchFamily="34" charset="0"/>
                <a:ea typeface="Calibri" panose="020F0502020204030204" pitchFamily="34" charset="0"/>
              </a:rPr>
              <a:t>inovare</a:t>
            </a:r>
            <a:r>
              <a:rPr lang="en-US" sz="2800" dirty="0">
                <a:effectLst/>
                <a:latin typeface="Calibri" panose="020F0502020204030204" pitchFamily="34" charset="0"/>
                <a:ea typeface="Calibri" panose="020F0502020204030204" pitchFamily="34" charset="0"/>
              </a:rPr>
              <a:t>, </a:t>
            </a:r>
            <a:r>
              <a:rPr lang="en-US" sz="2800" dirty="0" err="1">
                <a:effectLst/>
                <a:latin typeface="Calibri" panose="020F0502020204030204" pitchFamily="34" charset="0"/>
                <a:ea typeface="Calibri" panose="020F0502020204030204" pitchFamily="34" charset="0"/>
              </a:rPr>
              <a:t>sprijină</a:t>
            </a:r>
            <a:r>
              <a:rPr lang="en-US" sz="2800" dirty="0">
                <a:effectLst/>
                <a:latin typeface="Calibri" panose="020F0502020204030204" pitchFamily="34" charset="0"/>
                <a:ea typeface="Calibri" panose="020F0502020204030204" pitchFamily="34" charset="0"/>
              </a:rPr>
              <a:t> </a:t>
            </a:r>
            <a:r>
              <a:rPr lang="en-US" sz="2800" dirty="0" err="1">
                <a:effectLst/>
                <a:latin typeface="Calibri" panose="020F0502020204030204" pitchFamily="34" charset="0"/>
                <a:ea typeface="Calibri" panose="020F0502020204030204" pitchFamily="34" charset="0"/>
              </a:rPr>
              <a:t>întreprinderile</a:t>
            </a:r>
            <a:r>
              <a:rPr lang="en-US" sz="2800" dirty="0">
                <a:effectLst/>
                <a:latin typeface="Calibri" panose="020F0502020204030204" pitchFamily="34" charset="0"/>
                <a:ea typeface="Calibri" panose="020F0502020204030204" pitchFamily="34" charset="0"/>
              </a:rPr>
              <a:t> </a:t>
            </a:r>
            <a:r>
              <a:rPr lang="en-US" sz="2800" dirty="0" err="1">
                <a:effectLst/>
                <a:latin typeface="Calibri" panose="020F0502020204030204" pitchFamily="34" charset="0"/>
                <a:ea typeface="Calibri" panose="020F0502020204030204" pitchFamily="34" charset="0"/>
              </a:rPr>
              <a:t>mici</a:t>
            </a:r>
            <a:r>
              <a:rPr lang="en-US" sz="2800" dirty="0">
                <a:effectLst/>
                <a:latin typeface="Calibri" panose="020F0502020204030204" pitchFamily="34" charset="0"/>
                <a:ea typeface="Calibri" panose="020F0502020204030204" pitchFamily="34" charset="0"/>
              </a:rPr>
              <a:t> </a:t>
            </a:r>
            <a:r>
              <a:rPr lang="en-US" sz="2800" dirty="0" err="1">
                <a:effectLst/>
                <a:latin typeface="Calibri" panose="020F0502020204030204" pitchFamily="34" charset="0"/>
                <a:ea typeface="Calibri" panose="020F0502020204030204" pitchFamily="34" charset="0"/>
              </a:rPr>
              <a:t>și</a:t>
            </a:r>
            <a:r>
              <a:rPr lang="en-US" sz="2800" dirty="0">
                <a:effectLst/>
                <a:latin typeface="Calibri" panose="020F0502020204030204" pitchFamily="34" charset="0"/>
                <a:ea typeface="Calibri" panose="020F0502020204030204" pitchFamily="34" charset="0"/>
              </a:rPr>
              <a:t> </a:t>
            </a:r>
            <a:r>
              <a:rPr lang="en-US" sz="2800" dirty="0" err="1">
                <a:effectLst/>
                <a:latin typeface="Calibri" panose="020F0502020204030204" pitchFamily="34" charset="0"/>
                <a:ea typeface="Calibri" panose="020F0502020204030204" pitchFamily="34" charset="0"/>
              </a:rPr>
              <a:t>mijlocii</a:t>
            </a:r>
            <a:r>
              <a:rPr lang="en-US" sz="2800" dirty="0">
                <a:effectLst/>
                <a:latin typeface="Calibri" panose="020F0502020204030204" pitchFamily="34" charset="0"/>
                <a:ea typeface="Calibri" panose="020F0502020204030204" pitchFamily="34" charset="0"/>
              </a:rPr>
              <a:t> cu </a:t>
            </a:r>
            <a:r>
              <a:rPr lang="en-US" sz="2800" dirty="0" err="1">
                <a:effectLst/>
                <a:latin typeface="Calibri" panose="020F0502020204030204" pitchFamily="34" charset="0"/>
                <a:ea typeface="Calibri" panose="020F0502020204030204" pitchFamily="34" charset="0"/>
              </a:rPr>
              <a:t>risc</a:t>
            </a:r>
            <a:r>
              <a:rPr lang="en-US" sz="2800" dirty="0">
                <a:effectLst/>
                <a:latin typeface="Calibri" panose="020F0502020204030204" pitchFamily="34" charset="0"/>
                <a:ea typeface="Calibri" panose="020F0502020204030204" pitchFamily="34" charset="0"/>
              </a:rPr>
              <a:t> </a:t>
            </a:r>
            <a:r>
              <a:rPr lang="en-US" sz="2800" dirty="0" err="1">
                <a:effectLst/>
                <a:latin typeface="Calibri" panose="020F0502020204030204" pitchFamily="34" charset="0"/>
                <a:ea typeface="Calibri" panose="020F0502020204030204" pitchFamily="34" charset="0"/>
              </a:rPr>
              <a:t>ridicat</a:t>
            </a:r>
            <a:r>
              <a:rPr lang="en-US" sz="2800" dirty="0">
                <a:effectLst/>
                <a:latin typeface="Calibri" panose="020F0502020204030204" pitchFamily="34" charset="0"/>
                <a:ea typeface="Calibri" panose="020F0502020204030204" pitchFamily="34" charset="0"/>
              </a:rPr>
              <a:t> </a:t>
            </a:r>
            <a:r>
              <a:rPr lang="en-US" sz="2800" dirty="0" err="1">
                <a:effectLst/>
                <a:latin typeface="Calibri" panose="020F0502020204030204" pitchFamily="34" charset="0"/>
                <a:ea typeface="Calibri" panose="020F0502020204030204" pitchFamily="34" charset="0"/>
              </a:rPr>
              <a:t>și</a:t>
            </a:r>
            <a:r>
              <a:rPr lang="en-US" sz="2800" dirty="0">
                <a:effectLst/>
                <a:latin typeface="Calibri" panose="020F0502020204030204" pitchFamily="34" charset="0"/>
                <a:ea typeface="Calibri" panose="020F0502020204030204" pitchFamily="34" charset="0"/>
              </a:rPr>
              <a:t> cu </a:t>
            </a:r>
            <a:r>
              <a:rPr lang="en-US" sz="2800" dirty="0" err="1">
                <a:effectLst/>
                <a:latin typeface="Calibri" panose="020F0502020204030204" pitchFamily="34" charset="0"/>
                <a:ea typeface="Calibri" panose="020F0502020204030204" pitchFamily="34" charset="0"/>
              </a:rPr>
              <a:t>potențial</a:t>
            </a:r>
            <a:r>
              <a:rPr lang="en-US" sz="2800" dirty="0">
                <a:effectLst/>
                <a:latin typeface="Calibri" panose="020F0502020204030204" pitchFamily="34" charset="0"/>
                <a:ea typeface="Calibri" panose="020F0502020204030204" pitchFamily="34" charset="0"/>
              </a:rPr>
              <a:t> </a:t>
            </a:r>
            <a:r>
              <a:rPr lang="en-US" sz="2800" dirty="0" err="1">
                <a:effectLst/>
                <a:latin typeface="Calibri" panose="020F0502020204030204" pitchFamily="34" charset="0"/>
                <a:ea typeface="Calibri" panose="020F0502020204030204" pitchFamily="34" charset="0"/>
              </a:rPr>
              <a:t>ridicat</a:t>
            </a:r>
            <a:r>
              <a:rPr lang="en-US" sz="2800" dirty="0">
                <a:effectLst/>
                <a:latin typeface="Calibri" panose="020F0502020204030204" pitchFamily="34" charset="0"/>
                <a:ea typeface="Calibri" panose="020F0502020204030204" pitchFamily="34" charset="0"/>
              </a:rPr>
              <a:t> </a:t>
            </a:r>
            <a:r>
              <a:rPr lang="en-US" sz="2800" dirty="0" err="1">
                <a:effectLst/>
                <a:latin typeface="Calibri" panose="020F0502020204030204" pitchFamily="34" charset="0"/>
                <a:ea typeface="Calibri" panose="020F0502020204030204" pitchFamily="34" charset="0"/>
              </a:rPr>
              <a:t>și</a:t>
            </a:r>
            <a:r>
              <a:rPr lang="en-US" sz="2800" dirty="0">
                <a:effectLst/>
                <a:latin typeface="Calibri" panose="020F0502020204030204" pitchFamily="34" charset="0"/>
                <a:ea typeface="Calibri" panose="020F0502020204030204" pitchFamily="34" charset="0"/>
              </a:rPr>
              <a:t> </a:t>
            </a:r>
            <a:r>
              <a:rPr lang="en-US" sz="2800" dirty="0" err="1">
                <a:effectLst/>
                <a:latin typeface="Calibri" panose="020F0502020204030204" pitchFamily="34" charset="0"/>
                <a:ea typeface="Calibri" panose="020F0502020204030204" pitchFamily="34" charset="0"/>
              </a:rPr>
              <a:t>inovatorii</a:t>
            </a:r>
            <a:r>
              <a:rPr lang="en-US" sz="2800" dirty="0">
                <a:effectLst/>
                <a:latin typeface="Calibri" panose="020F0502020204030204" pitchFamily="34" charset="0"/>
                <a:ea typeface="Calibri" panose="020F0502020204030204" pitchFamily="34" charset="0"/>
              </a:rPr>
              <a:t>, </a:t>
            </a:r>
            <a:r>
              <a:rPr lang="en-US" sz="2800" dirty="0" err="1">
                <a:effectLst/>
                <a:latin typeface="Calibri" panose="020F0502020204030204" pitchFamily="34" charset="0"/>
                <a:ea typeface="Calibri" panose="020F0502020204030204" pitchFamily="34" charset="0"/>
              </a:rPr>
              <a:t>pentru</a:t>
            </a:r>
            <a:r>
              <a:rPr lang="en-US" sz="2800" dirty="0">
                <a:effectLst/>
                <a:latin typeface="Calibri" panose="020F0502020204030204" pitchFamily="34" charset="0"/>
                <a:ea typeface="Calibri" panose="020F0502020204030204" pitchFamily="34" charset="0"/>
              </a:rPr>
              <a:t> a- </a:t>
            </a:r>
            <a:r>
              <a:rPr lang="en-US" sz="2800" dirty="0" err="1">
                <a:effectLst/>
                <a:latin typeface="Calibri" panose="020F0502020204030204" pitchFamily="34" charset="0"/>
                <a:ea typeface="Calibri" panose="020F0502020204030204" pitchFamily="34" charset="0"/>
              </a:rPr>
              <a:t>i</a:t>
            </a:r>
            <a:r>
              <a:rPr lang="en-US" sz="2800" dirty="0">
                <a:effectLst/>
                <a:latin typeface="Calibri" panose="020F0502020204030204" pitchFamily="34" charset="0"/>
                <a:ea typeface="Calibri" panose="020F0502020204030204" pitchFamily="34" charset="0"/>
              </a:rPr>
              <a:t> </a:t>
            </a:r>
            <a:r>
              <a:rPr lang="en-US" sz="2800" dirty="0" err="1">
                <a:effectLst/>
                <a:latin typeface="Calibri" panose="020F0502020204030204" pitchFamily="34" charset="0"/>
                <a:ea typeface="Calibri" panose="020F0502020204030204" pitchFamily="34" charset="0"/>
              </a:rPr>
              <a:t>ajuta</a:t>
            </a:r>
            <a:r>
              <a:rPr lang="en-US" sz="2800" dirty="0">
                <a:effectLst/>
                <a:latin typeface="Calibri" panose="020F0502020204030204" pitchFamily="34" charset="0"/>
                <a:ea typeface="Calibri" panose="020F0502020204030204" pitchFamily="34" charset="0"/>
              </a:rPr>
              <a:t> </a:t>
            </a:r>
            <a:r>
              <a:rPr lang="en-US" sz="2800" dirty="0" err="1">
                <a:effectLst/>
                <a:latin typeface="Calibri" panose="020F0502020204030204" pitchFamily="34" charset="0"/>
                <a:ea typeface="Calibri" panose="020F0502020204030204" pitchFamily="34" charset="0"/>
              </a:rPr>
              <a:t>să</a:t>
            </a:r>
            <a:r>
              <a:rPr lang="en-US" sz="2800" dirty="0">
                <a:effectLst/>
                <a:latin typeface="Calibri" panose="020F0502020204030204" pitchFamily="34" charset="0"/>
                <a:ea typeface="Calibri" panose="020F0502020204030204" pitchFamily="34" charset="0"/>
              </a:rPr>
              <a:t> </a:t>
            </a:r>
            <a:r>
              <a:rPr lang="en-US" sz="2800" dirty="0" err="1">
                <a:effectLst/>
                <a:latin typeface="Calibri" panose="020F0502020204030204" pitchFamily="34" charset="0"/>
                <a:ea typeface="Calibri" panose="020F0502020204030204" pitchFamily="34" charset="0"/>
              </a:rPr>
              <a:t>dezvolte</a:t>
            </a:r>
            <a:r>
              <a:rPr lang="en-US" sz="2800" dirty="0">
                <a:effectLst/>
                <a:latin typeface="Calibri" panose="020F0502020204030204" pitchFamily="34" charset="0"/>
                <a:ea typeface="Calibri" panose="020F0502020204030204" pitchFamily="34" charset="0"/>
              </a:rPr>
              <a:t> </a:t>
            </a:r>
            <a:r>
              <a:rPr lang="en-US" sz="2800" dirty="0" err="1">
                <a:effectLst/>
                <a:latin typeface="Calibri" panose="020F0502020204030204" pitchFamily="34" charset="0"/>
                <a:ea typeface="Calibri" panose="020F0502020204030204" pitchFamily="34" charset="0"/>
              </a:rPr>
              <a:t>și</a:t>
            </a:r>
            <a:r>
              <a:rPr lang="en-US" sz="2800" dirty="0">
                <a:effectLst/>
                <a:latin typeface="Calibri" panose="020F0502020204030204" pitchFamily="34" charset="0"/>
                <a:ea typeface="Calibri" panose="020F0502020204030204" pitchFamily="34" charset="0"/>
              </a:rPr>
              <a:t> </a:t>
            </a:r>
            <a:r>
              <a:rPr lang="en-US" sz="2800" dirty="0" err="1">
                <a:effectLst/>
                <a:latin typeface="Calibri" panose="020F0502020204030204" pitchFamily="34" charset="0"/>
                <a:ea typeface="Calibri" panose="020F0502020204030204" pitchFamily="34" charset="0"/>
              </a:rPr>
              <a:t>să</a:t>
            </a:r>
            <a:r>
              <a:rPr lang="en-US" sz="2800" dirty="0">
                <a:effectLst/>
                <a:latin typeface="Calibri" panose="020F0502020204030204" pitchFamily="34" charset="0"/>
                <a:ea typeface="Calibri" panose="020F0502020204030204" pitchFamily="34" charset="0"/>
              </a:rPr>
              <a:t> </a:t>
            </a:r>
            <a:r>
              <a:rPr lang="en-US" sz="2800" dirty="0" err="1">
                <a:effectLst/>
                <a:latin typeface="Calibri" panose="020F0502020204030204" pitchFamily="34" charset="0"/>
                <a:ea typeface="Calibri" panose="020F0502020204030204" pitchFamily="34" charset="0"/>
              </a:rPr>
              <a:t>introducă</a:t>
            </a:r>
            <a:r>
              <a:rPr lang="en-US" sz="2800" dirty="0">
                <a:effectLst/>
                <a:latin typeface="Calibri" panose="020F0502020204030204" pitchFamily="34" charset="0"/>
                <a:ea typeface="Calibri" panose="020F0502020204030204" pitchFamily="34" charset="0"/>
              </a:rPr>
              <a:t> pe </a:t>
            </a:r>
            <a:r>
              <a:rPr lang="en-US" sz="2800" dirty="0" err="1">
                <a:effectLst/>
                <a:latin typeface="Calibri" panose="020F0502020204030204" pitchFamily="34" charset="0"/>
                <a:ea typeface="Calibri" panose="020F0502020204030204" pitchFamily="34" charset="0"/>
              </a:rPr>
              <a:t>piață</a:t>
            </a:r>
            <a:r>
              <a:rPr lang="en-US" sz="2800" dirty="0">
                <a:effectLst/>
                <a:latin typeface="Calibri" panose="020F0502020204030204" pitchFamily="34" charset="0"/>
                <a:ea typeface="Calibri" panose="020F0502020204030204" pitchFamily="34" charset="0"/>
              </a:rPr>
              <a:t> </a:t>
            </a:r>
            <a:r>
              <a:rPr lang="en-US" sz="2800" dirty="0" err="1">
                <a:effectLst/>
                <a:latin typeface="Calibri" panose="020F0502020204030204" pitchFamily="34" charset="0"/>
                <a:ea typeface="Calibri" panose="020F0502020204030204" pitchFamily="34" charset="0"/>
              </a:rPr>
              <a:t>noi</a:t>
            </a:r>
            <a:r>
              <a:rPr lang="en-US" sz="2800" dirty="0">
                <a:effectLst/>
                <a:latin typeface="Calibri" panose="020F0502020204030204" pitchFamily="34" charset="0"/>
                <a:ea typeface="Calibri" panose="020F0502020204030204" pitchFamily="34" charset="0"/>
              </a:rPr>
              <a:t> </a:t>
            </a:r>
            <a:r>
              <a:rPr lang="en-US" sz="2800" dirty="0" err="1">
                <a:effectLst/>
                <a:latin typeface="Calibri" panose="020F0502020204030204" pitchFamily="34" charset="0"/>
                <a:ea typeface="Calibri" panose="020F0502020204030204" pitchFamily="34" charset="0"/>
              </a:rPr>
              <a:t>produse</a:t>
            </a:r>
            <a:r>
              <a:rPr lang="en-US" sz="2800" dirty="0">
                <a:effectLst/>
                <a:latin typeface="Calibri" panose="020F0502020204030204" pitchFamily="34" charset="0"/>
                <a:ea typeface="Calibri" panose="020F0502020204030204" pitchFamily="34" charset="0"/>
              </a:rPr>
              <a:t>, </a:t>
            </a:r>
            <a:r>
              <a:rPr lang="en-US" sz="2800" dirty="0" err="1">
                <a:effectLst/>
                <a:latin typeface="Calibri" panose="020F0502020204030204" pitchFamily="34" charset="0"/>
                <a:ea typeface="Calibri" panose="020F0502020204030204" pitchFamily="34" charset="0"/>
              </a:rPr>
              <a:t>servicii</a:t>
            </a:r>
            <a:r>
              <a:rPr lang="en-US" sz="2800" dirty="0">
                <a:effectLst/>
                <a:latin typeface="Calibri" panose="020F0502020204030204" pitchFamily="34" charset="0"/>
                <a:ea typeface="Calibri" panose="020F0502020204030204" pitchFamily="34" charset="0"/>
              </a:rPr>
              <a:t> </a:t>
            </a:r>
            <a:r>
              <a:rPr lang="en-US" sz="2800" dirty="0" err="1">
                <a:effectLst/>
                <a:latin typeface="Calibri" panose="020F0502020204030204" pitchFamily="34" charset="0"/>
                <a:ea typeface="Calibri" panose="020F0502020204030204" pitchFamily="34" charset="0"/>
              </a:rPr>
              <a:t>și</a:t>
            </a:r>
            <a:r>
              <a:rPr lang="en-US" sz="2800" dirty="0">
                <a:effectLst/>
                <a:latin typeface="Calibri" panose="020F0502020204030204" pitchFamily="34" charset="0"/>
                <a:ea typeface="Calibri" panose="020F0502020204030204" pitchFamily="34" charset="0"/>
              </a:rPr>
              <a:t> </a:t>
            </a:r>
            <a:r>
              <a:rPr lang="en-US" sz="2800" dirty="0" err="1">
                <a:effectLst/>
                <a:latin typeface="Calibri" panose="020F0502020204030204" pitchFamily="34" charset="0"/>
                <a:ea typeface="Calibri" panose="020F0502020204030204" pitchFamily="34" charset="0"/>
              </a:rPr>
              <a:t>modele</a:t>
            </a:r>
            <a:r>
              <a:rPr lang="en-US" sz="2800" dirty="0">
                <a:effectLst/>
                <a:latin typeface="Calibri" panose="020F0502020204030204" pitchFamily="34" charset="0"/>
                <a:ea typeface="Calibri" panose="020F0502020204030204" pitchFamily="34" charset="0"/>
              </a:rPr>
              <a:t> de </a:t>
            </a:r>
            <a:r>
              <a:rPr lang="en-US" sz="2800" dirty="0" err="1">
                <a:effectLst/>
                <a:latin typeface="Calibri" panose="020F0502020204030204" pitchFamily="34" charset="0"/>
                <a:ea typeface="Calibri" panose="020F0502020204030204" pitchFamily="34" charset="0"/>
              </a:rPr>
              <a:t>afaceri</a:t>
            </a:r>
            <a:r>
              <a:rPr lang="en-US" sz="2800" dirty="0">
                <a:effectLst/>
                <a:latin typeface="Calibri" panose="020F0502020204030204" pitchFamily="34" charset="0"/>
                <a:ea typeface="Calibri" panose="020F0502020204030204" pitchFamily="34" charset="0"/>
              </a:rPr>
              <a:t> </a:t>
            </a:r>
            <a:r>
              <a:rPr lang="en-US" sz="2800" dirty="0" err="1">
                <a:effectLst/>
                <a:latin typeface="Calibri" panose="020F0502020204030204" pitchFamily="34" charset="0"/>
                <a:ea typeface="Calibri" panose="020F0502020204030204" pitchFamily="34" charset="0"/>
              </a:rPr>
              <a:t>inovatoare</a:t>
            </a:r>
            <a:r>
              <a:rPr lang="en-US" sz="2800" dirty="0">
                <a:effectLst/>
                <a:latin typeface="Calibri" panose="020F0502020204030204" pitchFamily="34" charset="0"/>
                <a:ea typeface="Calibri" panose="020F0502020204030204" pitchFamily="34" charset="0"/>
              </a:rPr>
              <a:t>. Startup-urile </a:t>
            </a:r>
            <a:r>
              <a:rPr lang="en-US" sz="2800" dirty="0" err="1">
                <a:effectLst/>
                <a:latin typeface="Calibri" panose="020F0502020204030204" pitchFamily="34" charset="0"/>
                <a:ea typeface="Calibri" panose="020F0502020204030204" pitchFamily="34" charset="0"/>
              </a:rPr>
              <a:t>și</a:t>
            </a:r>
            <a:r>
              <a:rPr lang="en-US" sz="2800" dirty="0">
                <a:effectLst/>
                <a:latin typeface="Calibri" panose="020F0502020204030204" pitchFamily="34" charset="0"/>
                <a:ea typeface="Calibri" panose="020F0502020204030204" pitchFamily="34" charset="0"/>
              </a:rPr>
              <a:t> IMM-urile cu </a:t>
            </a:r>
            <a:r>
              <a:rPr lang="en-US" sz="2800" dirty="0" err="1">
                <a:effectLst/>
                <a:latin typeface="Calibri" panose="020F0502020204030204" pitchFamily="34" charset="0"/>
                <a:ea typeface="Calibri" panose="020F0502020204030204" pitchFamily="34" charset="0"/>
              </a:rPr>
              <a:t>directori</a:t>
            </a:r>
            <a:r>
              <a:rPr lang="en-US" sz="2800" dirty="0">
                <a:effectLst/>
                <a:latin typeface="Calibri" panose="020F0502020204030204" pitchFamily="34" charset="0"/>
                <a:ea typeface="Calibri" panose="020F0502020204030204" pitchFamily="34" charset="0"/>
              </a:rPr>
              <a:t> </a:t>
            </a:r>
            <a:r>
              <a:rPr lang="en-US" sz="2800" dirty="0" err="1">
                <a:effectLst/>
                <a:latin typeface="Calibri" panose="020F0502020204030204" pitchFamily="34" charset="0"/>
                <a:ea typeface="Calibri" panose="020F0502020204030204" pitchFamily="34" charset="0"/>
              </a:rPr>
              <a:t>executivi</a:t>
            </a:r>
            <a:r>
              <a:rPr lang="en-US" sz="2800" dirty="0">
                <a:effectLst/>
                <a:latin typeface="Calibri" panose="020F0502020204030204" pitchFamily="34" charset="0"/>
                <a:ea typeface="Calibri" panose="020F0502020204030204" pitchFamily="34" charset="0"/>
              </a:rPr>
              <a:t> de sex </a:t>
            </a:r>
            <a:r>
              <a:rPr lang="en-US" sz="2800" dirty="0" err="1">
                <a:effectLst/>
                <a:latin typeface="Calibri" panose="020F0502020204030204" pitchFamily="34" charset="0"/>
                <a:ea typeface="Calibri" panose="020F0502020204030204" pitchFamily="34" charset="0"/>
              </a:rPr>
              <a:t>feminin</a:t>
            </a:r>
            <a:r>
              <a:rPr lang="en-US" sz="2800" dirty="0">
                <a:effectLst/>
                <a:latin typeface="Calibri" panose="020F0502020204030204" pitchFamily="34" charset="0"/>
                <a:ea typeface="Calibri" panose="020F0502020204030204" pitchFamily="34" charset="0"/>
              </a:rPr>
              <a:t> sunt </a:t>
            </a:r>
            <a:r>
              <a:rPr lang="en-US" sz="2800" dirty="0" err="1">
                <a:effectLst/>
                <a:latin typeface="Calibri" panose="020F0502020204030204" pitchFamily="34" charset="0"/>
                <a:ea typeface="Calibri" panose="020F0502020204030204" pitchFamily="34" charset="0"/>
              </a:rPr>
              <a:t>deosebit</a:t>
            </a:r>
            <a:r>
              <a:rPr lang="en-US" sz="2800" dirty="0">
                <a:effectLst/>
                <a:latin typeface="Calibri" panose="020F0502020204030204" pitchFamily="34" charset="0"/>
                <a:ea typeface="Calibri" panose="020F0502020204030204" pitchFamily="34" charset="0"/>
              </a:rPr>
              <a:t> de </a:t>
            </a:r>
            <a:r>
              <a:rPr lang="en-US" sz="2800" dirty="0" err="1">
                <a:effectLst/>
                <a:latin typeface="Calibri" panose="020F0502020204030204" pitchFamily="34" charset="0"/>
                <a:ea typeface="Calibri" panose="020F0502020204030204" pitchFamily="34" charset="0"/>
              </a:rPr>
              <a:t>binevenite</a:t>
            </a:r>
            <a:r>
              <a:rPr lang="en-US" sz="2800" dirty="0">
                <a:effectLst/>
                <a:latin typeface="Calibri" panose="020F0502020204030204" pitchFamily="34" charset="0"/>
                <a:ea typeface="Calibri" panose="020F0502020204030204" pitchFamily="34" charset="0"/>
              </a:rPr>
              <a:t>.</a:t>
            </a:r>
            <a:endParaRPr lang="en-GB" sz="2400" dirty="0">
              <a:effectLst/>
              <a:latin typeface="Times New Roman" panose="02020603050405020304" pitchFamily="18" charset="0"/>
              <a:ea typeface="Times New Roman" panose="02020603050405020304" pitchFamily="18" charset="0"/>
            </a:endParaRPr>
          </a:p>
          <a:p>
            <a:pPr marL="0" marR="0" lvl="0" indent="0" algn="just" rtl="0">
              <a:spcBef>
                <a:spcPts val="0"/>
              </a:spcBef>
              <a:spcAft>
                <a:spcPts val="0"/>
              </a:spcAft>
              <a:buNone/>
            </a:pPr>
            <a:endParaRPr sz="2600" dirty="0">
              <a:solidFill>
                <a:srgbClr val="000000"/>
              </a:solidFill>
              <a:latin typeface="Calibri"/>
              <a:ea typeface="Calibri"/>
              <a:cs typeface="Calibri"/>
              <a:sym typeface="Calibri"/>
            </a:endParaRPr>
          </a:p>
          <a:p>
            <a:r>
              <a:rPr lang="en-US" sz="2800" dirty="0">
                <a:effectLst/>
                <a:latin typeface="Calibri" panose="020F0502020204030204" pitchFamily="34" charset="0"/>
                <a:ea typeface="Calibri" panose="020F0502020204030204" pitchFamily="34" charset="0"/>
              </a:rPr>
              <a:t>EIC Accelerator</a:t>
            </a:r>
            <a:r>
              <a:rPr lang="en-US" sz="2400" dirty="0">
                <a:effectLst/>
                <a:latin typeface="Times New Roman" panose="02020603050405020304" pitchFamily="18" charset="0"/>
                <a:ea typeface="Times New Roman" panose="02020603050405020304" pitchFamily="18" charset="0"/>
              </a:rPr>
              <a:t> </a:t>
            </a:r>
            <a:r>
              <a:rPr lang="en-US" sz="2800" dirty="0" err="1">
                <a:effectLst/>
                <a:latin typeface="Calibri" panose="020F0502020204030204" pitchFamily="34" charset="0"/>
                <a:ea typeface="Calibri" panose="020F0502020204030204" pitchFamily="34" charset="0"/>
              </a:rPr>
              <a:t>oferă</a:t>
            </a:r>
            <a:r>
              <a:rPr lang="en-US" sz="2800" dirty="0">
                <a:effectLst/>
                <a:latin typeface="Calibri" panose="020F0502020204030204" pitchFamily="34" charset="0"/>
                <a:ea typeface="Calibri" panose="020F0502020204030204" pitchFamily="34" charset="0"/>
              </a:rPr>
              <a:t> </a:t>
            </a:r>
            <a:r>
              <a:rPr lang="en-US" sz="2800" dirty="0" err="1">
                <a:effectLst/>
                <a:latin typeface="Calibri" panose="020F0502020204030204" pitchFamily="34" charset="0"/>
                <a:ea typeface="Calibri" panose="020F0502020204030204" pitchFamily="34" charset="0"/>
              </a:rPr>
              <a:t>finanțare</a:t>
            </a:r>
            <a:r>
              <a:rPr lang="en-US" sz="2800" dirty="0">
                <a:effectLst/>
                <a:latin typeface="Calibri" panose="020F0502020204030204" pitchFamily="34" charset="0"/>
                <a:ea typeface="Calibri" panose="020F0502020204030204" pitchFamily="34" charset="0"/>
              </a:rPr>
              <a:t> </a:t>
            </a:r>
            <a:r>
              <a:rPr lang="en-US" sz="2800" dirty="0" err="1">
                <a:effectLst/>
                <a:latin typeface="Calibri" panose="020F0502020204030204" pitchFamily="34" charset="0"/>
                <a:ea typeface="Calibri" panose="020F0502020204030204" pitchFamily="34" charset="0"/>
              </a:rPr>
              <a:t>mixtă</a:t>
            </a:r>
            <a:r>
              <a:rPr lang="en-US" sz="2800" dirty="0">
                <a:effectLst/>
                <a:latin typeface="Calibri" panose="020F0502020204030204" pitchFamily="34" charset="0"/>
                <a:ea typeface="Calibri" panose="020F0502020204030204" pitchFamily="34" charset="0"/>
              </a:rPr>
              <a:t> </a:t>
            </a:r>
            <a:r>
              <a:rPr lang="en-US" sz="2800" dirty="0" err="1">
                <a:effectLst/>
                <a:latin typeface="Calibri" panose="020F0502020204030204" pitchFamily="34" charset="0"/>
                <a:ea typeface="Calibri" panose="020F0502020204030204" pitchFamily="34" charset="0"/>
              </a:rPr>
              <a:t>compusă</a:t>
            </a:r>
            <a:r>
              <a:rPr lang="en-US" sz="2800" dirty="0">
                <a:effectLst/>
                <a:latin typeface="Calibri" panose="020F0502020204030204" pitchFamily="34" charset="0"/>
                <a:ea typeface="Calibri" panose="020F0502020204030204" pitchFamily="34" charset="0"/>
              </a:rPr>
              <a:t> din:</a:t>
            </a:r>
            <a:endParaRPr lang="en-GB" sz="2400" dirty="0">
              <a:effectLst/>
              <a:latin typeface="Times New Roman" panose="02020603050405020304" pitchFamily="18" charset="0"/>
              <a:ea typeface="Times New Roman" panose="02020603050405020304" pitchFamily="18" charset="0"/>
            </a:endParaRPr>
          </a:p>
          <a:p>
            <a:r>
              <a:rPr lang="en-US" sz="2800" dirty="0">
                <a:effectLst/>
                <a:latin typeface="Calibri" panose="020F0502020204030204" pitchFamily="34" charset="0"/>
                <a:ea typeface="Calibri" panose="020F0502020204030204" pitchFamily="34" charset="0"/>
              </a:rPr>
              <a:t> </a:t>
            </a:r>
            <a:endParaRPr lang="en-GB" sz="2400" dirty="0">
              <a:effectLst/>
              <a:latin typeface="Times New Roman" panose="02020603050405020304" pitchFamily="18" charset="0"/>
              <a:ea typeface="Times New Roman" panose="02020603050405020304" pitchFamily="18" charset="0"/>
            </a:endParaRPr>
          </a:p>
          <a:p>
            <a:pPr marL="342900" lvl="0" indent="-342900">
              <a:buFont typeface="Arial" panose="020B0604020202020204" pitchFamily="34" charset="0"/>
              <a:buChar char="●"/>
            </a:pPr>
            <a:r>
              <a:rPr lang="en-US" sz="2800" b="1" dirty="0">
                <a:solidFill>
                  <a:srgbClr val="000000"/>
                </a:solidFill>
                <a:effectLst/>
                <a:latin typeface="Calibri" panose="020F0502020204030204" pitchFamily="34" charset="0"/>
                <a:ea typeface="Calibri" panose="020F0502020204030204" pitchFamily="34" charset="0"/>
                <a:cs typeface="Noto Sans Symbols"/>
              </a:rPr>
              <a:t>O </a:t>
            </a:r>
            <a:r>
              <a:rPr lang="en-US" sz="2800" b="1" dirty="0" err="1">
                <a:solidFill>
                  <a:srgbClr val="000000"/>
                </a:solidFill>
                <a:effectLst/>
                <a:latin typeface="Calibri" panose="020F0502020204030204" pitchFamily="34" charset="0"/>
                <a:ea typeface="Calibri" panose="020F0502020204030204" pitchFamily="34" charset="0"/>
                <a:cs typeface="Noto Sans Symbols"/>
              </a:rPr>
              <a:t>componenta</a:t>
            </a:r>
            <a:r>
              <a:rPr lang="en-US" sz="2800" b="1" dirty="0">
                <a:solidFill>
                  <a:srgbClr val="000000"/>
                </a:solidFill>
                <a:effectLst/>
                <a:latin typeface="Calibri" panose="020F0502020204030204" pitchFamily="34" charset="0"/>
                <a:ea typeface="Calibri" panose="020F0502020204030204" pitchFamily="34" charset="0"/>
                <a:cs typeface="Noto Sans Symbols"/>
              </a:rPr>
              <a:t> de </a:t>
            </a:r>
            <a:r>
              <a:rPr lang="en-US" sz="2800" b="1" dirty="0" err="1">
                <a:solidFill>
                  <a:srgbClr val="000000"/>
                </a:solidFill>
                <a:effectLst/>
                <a:latin typeface="Calibri" panose="020F0502020204030204" pitchFamily="34" charset="0"/>
                <a:ea typeface="Calibri" panose="020F0502020204030204" pitchFamily="34" charset="0"/>
                <a:cs typeface="Noto Sans Symbols"/>
              </a:rPr>
              <a:t>investitie</a:t>
            </a:r>
            <a:endParaRPr lang="en-GB" sz="2400" dirty="0">
              <a:effectLst/>
              <a:latin typeface="Noto Sans Symbols"/>
              <a:ea typeface="Noto Sans Symbols"/>
              <a:cs typeface="Noto Sans Symbols"/>
            </a:endParaRPr>
          </a:p>
          <a:p>
            <a:r>
              <a:rPr lang="en-US" sz="2800" dirty="0">
                <a:solidFill>
                  <a:srgbClr val="000000"/>
                </a:solidFill>
                <a:effectLst/>
                <a:latin typeface="Calibri" panose="020F0502020204030204" pitchFamily="34" charset="0"/>
                <a:ea typeface="Calibri" panose="020F0502020204030204" pitchFamily="34" charset="0"/>
              </a:rPr>
              <a:t>(capital  direct </a:t>
            </a:r>
            <a:r>
              <a:rPr lang="en-US" sz="2800" dirty="0" err="1">
                <a:solidFill>
                  <a:srgbClr val="000000"/>
                </a:solidFill>
                <a:effectLst/>
                <a:latin typeface="Calibri" panose="020F0502020204030204" pitchFamily="34" charset="0"/>
                <a:ea typeface="Calibri" panose="020F0502020204030204" pitchFamily="34" charset="0"/>
              </a:rPr>
              <a:t>sau</a:t>
            </a:r>
            <a:r>
              <a:rPr lang="en-US" sz="2800" dirty="0">
                <a:solidFill>
                  <a:srgbClr val="000000"/>
                </a:solidFill>
                <a:effectLst/>
                <a:latin typeface="Calibri" panose="020F0502020204030204" pitchFamily="34" charset="0"/>
                <a:ea typeface="Calibri" panose="020F0502020204030204" pitchFamily="34" charset="0"/>
              </a:rPr>
              <a:t> </a:t>
            </a:r>
            <a:r>
              <a:rPr lang="en-US" sz="2800" dirty="0" err="1">
                <a:solidFill>
                  <a:srgbClr val="000000"/>
                </a:solidFill>
                <a:effectLst/>
                <a:latin typeface="Calibri" panose="020F0502020204030204" pitchFamily="34" charset="0"/>
                <a:ea typeface="Calibri" panose="020F0502020204030204" pitchFamily="34" charset="0"/>
              </a:rPr>
              <a:t>cvasicapital</a:t>
            </a:r>
            <a:r>
              <a:rPr lang="en-US" sz="2800" dirty="0">
                <a:solidFill>
                  <a:srgbClr val="000000"/>
                </a:solidFill>
                <a:effectLst/>
                <a:latin typeface="Calibri" panose="020F0502020204030204" pitchFamily="34" charset="0"/>
                <a:ea typeface="Calibri" panose="020F0502020204030204" pitchFamily="34" charset="0"/>
              </a:rPr>
              <a:t>, cum </a:t>
            </a:r>
            <a:r>
              <a:rPr lang="en-US" sz="2800" dirty="0" err="1">
                <a:solidFill>
                  <a:srgbClr val="000000"/>
                </a:solidFill>
                <a:effectLst/>
                <a:latin typeface="Calibri" panose="020F0502020204030204" pitchFamily="34" charset="0"/>
                <a:ea typeface="Calibri" panose="020F0502020204030204" pitchFamily="34" charset="0"/>
              </a:rPr>
              <a:t>ar</a:t>
            </a:r>
            <a:r>
              <a:rPr lang="en-US" sz="2800" dirty="0">
                <a:solidFill>
                  <a:srgbClr val="000000"/>
                </a:solidFill>
                <a:effectLst/>
                <a:latin typeface="Calibri" panose="020F0502020204030204" pitchFamily="34" charset="0"/>
                <a:ea typeface="Calibri" panose="020F0502020204030204" pitchFamily="34" charset="0"/>
              </a:rPr>
              <a:t> fi </a:t>
            </a:r>
            <a:r>
              <a:rPr lang="en-US" sz="2800" dirty="0" err="1">
                <a:solidFill>
                  <a:srgbClr val="000000"/>
                </a:solidFill>
                <a:effectLst/>
                <a:latin typeface="Calibri" panose="020F0502020204030204" pitchFamily="34" charset="0"/>
                <a:ea typeface="Calibri" panose="020F0502020204030204" pitchFamily="34" charset="0"/>
              </a:rPr>
              <a:t>împrumuturile</a:t>
            </a:r>
            <a:r>
              <a:rPr lang="en-US" sz="2800" dirty="0">
                <a:solidFill>
                  <a:srgbClr val="000000"/>
                </a:solidFill>
                <a:effectLst/>
                <a:latin typeface="Calibri" panose="020F0502020204030204" pitchFamily="34" charset="0"/>
                <a:ea typeface="Calibri" panose="020F0502020204030204" pitchFamily="34" charset="0"/>
              </a:rPr>
              <a:t> </a:t>
            </a:r>
            <a:r>
              <a:rPr lang="en-US" sz="2800" dirty="0" err="1">
                <a:solidFill>
                  <a:srgbClr val="000000"/>
                </a:solidFill>
                <a:effectLst/>
                <a:latin typeface="Calibri" panose="020F0502020204030204" pitchFamily="34" charset="0"/>
                <a:ea typeface="Calibri" panose="020F0502020204030204" pitchFamily="34" charset="0"/>
              </a:rPr>
              <a:t>convertibile</a:t>
            </a:r>
            <a:r>
              <a:rPr lang="en-US" sz="2800" dirty="0">
                <a:solidFill>
                  <a:srgbClr val="000000"/>
                </a:solidFill>
                <a:effectLst/>
                <a:latin typeface="Calibri" panose="020F0502020204030204" pitchFamily="34" charset="0"/>
                <a:ea typeface="Calibri" panose="020F0502020204030204" pitchFamily="34" charset="0"/>
              </a:rPr>
              <a:t>)</a:t>
            </a:r>
            <a:endParaRPr lang="en-GB" sz="2400" dirty="0">
              <a:effectLst/>
              <a:latin typeface="Times New Roman" panose="02020603050405020304" pitchFamily="18" charset="0"/>
              <a:ea typeface="Times New Roman" panose="02020603050405020304" pitchFamily="18" charset="0"/>
            </a:endParaRPr>
          </a:p>
          <a:p>
            <a:r>
              <a:rPr lang="en-US" sz="2800" dirty="0">
                <a:effectLst/>
                <a:latin typeface="Calibri" panose="020F0502020204030204" pitchFamily="34" charset="0"/>
                <a:ea typeface="Calibri" panose="020F0502020204030204" pitchFamily="34" charset="0"/>
              </a:rPr>
              <a:t> </a:t>
            </a:r>
            <a:endParaRPr lang="en-GB" sz="2400" dirty="0">
              <a:effectLst/>
              <a:latin typeface="Times New Roman" panose="02020603050405020304" pitchFamily="18" charset="0"/>
              <a:ea typeface="Times New Roman" panose="02020603050405020304" pitchFamily="18" charset="0"/>
            </a:endParaRPr>
          </a:p>
          <a:p>
            <a:pPr marL="342900" lvl="0" indent="-342900">
              <a:buFont typeface="Arial" panose="020B0604020202020204" pitchFamily="34" charset="0"/>
              <a:buChar char="●"/>
            </a:pPr>
            <a:r>
              <a:rPr lang="en-US" sz="2800" b="1" dirty="0">
                <a:solidFill>
                  <a:srgbClr val="000000"/>
                </a:solidFill>
                <a:effectLst/>
                <a:latin typeface="Calibri" panose="020F0502020204030204" pitchFamily="34" charset="0"/>
                <a:ea typeface="Calibri" panose="020F0502020204030204" pitchFamily="34" charset="0"/>
                <a:cs typeface="Noto Sans Symbols"/>
              </a:rPr>
              <a:t>O </a:t>
            </a:r>
            <a:r>
              <a:rPr lang="en-US" sz="2800" b="1" dirty="0" err="1">
                <a:solidFill>
                  <a:srgbClr val="000000"/>
                </a:solidFill>
                <a:effectLst/>
                <a:latin typeface="Calibri" panose="020F0502020204030204" pitchFamily="34" charset="0"/>
                <a:ea typeface="Calibri" panose="020F0502020204030204" pitchFamily="34" charset="0"/>
                <a:cs typeface="Noto Sans Symbols"/>
              </a:rPr>
              <a:t>componentă</a:t>
            </a:r>
            <a:r>
              <a:rPr lang="en-US" sz="2800" b="1" dirty="0">
                <a:solidFill>
                  <a:srgbClr val="000000"/>
                </a:solidFill>
                <a:effectLst/>
                <a:latin typeface="Calibri" panose="020F0502020204030204" pitchFamily="34" charset="0"/>
                <a:ea typeface="Calibri" panose="020F0502020204030204" pitchFamily="34" charset="0"/>
                <a:cs typeface="Noto Sans Symbols"/>
              </a:rPr>
              <a:t> de grant </a:t>
            </a:r>
            <a:r>
              <a:rPr lang="en-US" sz="2800" b="1" dirty="0" err="1">
                <a:solidFill>
                  <a:srgbClr val="000000"/>
                </a:solidFill>
                <a:effectLst/>
                <a:latin typeface="Calibri" panose="020F0502020204030204" pitchFamily="34" charset="0"/>
                <a:ea typeface="Calibri" panose="020F0502020204030204" pitchFamily="34" charset="0"/>
                <a:cs typeface="Noto Sans Symbols"/>
              </a:rPr>
              <a:t>pentru</a:t>
            </a:r>
            <a:r>
              <a:rPr lang="en-US" sz="2800" b="1" dirty="0">
                <a:solidFill>
                  <a:srgbClr val="000000"/>
                </a:solidFill>
                <a:effectLst/>
                <a:latin typeface="Calibri" panose="020F0502020204030204" pitchFamily="34" charset="0"/>
                <a:ea typeface="Calibri" panose="020F0502020204030204" pitchFamily="34" charset="0"/>
                <a:cs typeface="Noto Sans Symbols"/>
              </a:rPr>
              <a:t> </a:t>
            </a:r>
            <a:r>
              <a:rPr lang="en-US" sz="2800" b="1" dirty="0" err="1">
                <a:solidFill>
                  <a:srgbClr val="000000"/>
                </a:solidFill>
                <a:effectLst/>
                <a:latin typeface="Calibri" panose="020F0502020204030204" pitchFamily="34" charset="0"/>
                <a:ea typeface="Calibri" panose="020F0502020204030204" pitchFamily="34" charset="0"/>
                <a:cs typeface="Noto Sans Symbols"/>
              </a:rPr>
              <a:t>rambursarea</a:t>
            </a:r>
            <a:r>
              <a:rPr lang="en-US" sz="2800" b="1" dirty="0">
                <a:solidFill>
                  <a:srgbClr val="000000"/>
                </a:solidFill>
                <a:effectLst/>
                <a:latin typeface="Calibri" panose="020F0502020204030204" pitchFamily="34" charset="0"/>
                <a:ea typeface="Calibri" panose="020F0502020204030204" pitchFamily="34" charset="0"/>
                <a:cs typeface="Noto Sans Symbols"/>
              </a:rPr>
              <a:t> </a:t>
            </a:r>
            <a:r>
              <a:rPr lang="en-US" sz="2800" b="1" dirty="0" err="1">
                <a:solidFill>
                  <a:srgbClr val="000000"/>
                </a:solidFill>
                <a:effectLst/>
                <a:latin typeface="Calibri" panose="020F0502020204030204" pitchFamily="34" charset="0"/>
                <a:ea typeface="Calibri" panose="020F0502020204030204" pitchFamily="34" charset="0"/>
                <a:cs typeface="Noto Sans Symbols"/>
              </a:rPr>
              <a:t>costurilor</a:t>
            </a:r>
            <a:r>
              <a:rPr lang="en-US" sz="2800" dirty="0">
                <a:solidFill>
                  <a:srgbClr val="000000"/>
                </a:solidFill>
                <a:effectLst/>
                <a:latin typeface="Calibri" panose="020F0502020204030204" pitchFamily="34" charset="0"/>
                <a:ea typeface="Calibri" panose="020F0502020204030204" pitchFamily="34" charset="0"/>
                <a:cs typeface="Noto Sans Symbols"/>
              </a:rPr>
              <a:t> </a:t>
            </a:r>
            <a:r>
              <a:rPr lang="en-US" sz="2800" dirty="0" err="1">
                <a:solidFill>
                  <a:srgbClr val="000000"/>
                </a:solidFill>
                <a:effectLst/>
                <a:latin typeface="Calibri" panose="020F0502020204030204" pitchFamily="34" charset="0"/>
                <a:ea typeface="Calibri" panose="020F0502020204030204" pitchFamily="34" charset="0"/>
                <a:cs typeface="Noto Sans Symbols"/>
              </a:rPr>
              <a:t>eligibile</a:t>
            </a:r>
            <a:r>
              <a:rPr lang="en-US" sz="2800" dirty="0">
                <a:solidFill>
                  <a:srgbClr val="000000"/>
                </a:solidFill>
                <a:effectLst/>
                <a:latin typeface="Calibri" panose="020F0502020204030204" pitchFamily="34" charset="0"/>
                <a:ea typeface="Calibri" panose="020F0502020204030204" pitchFamily="34" charset="0"/>
                <a:cs typeface="Noto Sans Symbols"/>
              </a:rPr>
              <a:t> </a:t>
            </a:r>
            <a:r>
              <a:rPr lang="en-US" sz="2800" dirty="0" err="1">
                <a:solidFill>
                  <a:srgbClr val="000000"/>
                </a:solidFill>
                <a:effectLst/>
                <a:latin typeface="Calibri" panose="020F0502020204030204" pitchFamily="34" charset="0"/>
                <a:ea typeface="Calibri" panose="020F0502020204030204" pitchFamily="34" charset="0"/>
                <a:cs typeface="Noto Sans Symbols"/>
              </a:rPr>
              <a:t>suportate</a:t>
            </a:r>
            <a:r>
              <a:rPr lang="en-US" sz="2800" dirty="0">
                <a:solidFill>
                  <a:srgbClr val="000000"/>
                </a:solidFill>
                <a:effectLst/>
                <a:latin typeface="Calibri" panose="020F0502020204030204" pitchFamily="34" charset="0"/>
                <a:ea typeface="Calibri" panose="020F0502020204030204" pitchFamily="34" charset="0"/>
                <a:cs typeface="Noto Sans Symbols"/>
              </a:rPr>
              <a:t> </a:t>
            </a:r>
            <a:r>
              <a:rPr lang="en-US" sz="2800" dirty="0" err="1">
                <a:solidFill>
                  <a:srgbClr val="000000"/>
                </a:solidFill>
                <a:effectLst/>
                <a:latin typeface="Calibri" panose="020F0502020204030204" pitchFamily="34" charset="0"/>
                <a:ea typeface="Calibri" panose="020F0502020204030204" pitchFamily="34" charset="0"/>
                <a:cs typeface="Noto Sans Symbols"/>
              </a:rPr>
              <a:t>pentru</a:t>
            </a:r>
            <a:r>
              <a:rPr lang="en-US" sz="2800" dirty="0">
                <a:solidFill>
                  <a:srgbClr val="000000"/>
                </a:solidFill>
                <a:effectLst/>
                <a:latin typeface="Calibri" panose="020F0502020204030204" pitchFamily="34" charset="0"/>
                <a:ea typeface="Calibri" panose="020F0502020204030204" pitchFamily="34" charset="0"/>
                <a:cs typeface="Noto Sans Symbols"/>
              </a:rPr>
              <a:t> </a:t>
            </a:r>
            <a:r>
              <a:rPr lang="en-US" sz="2800" dirty="0" err="1">
                <a:solidFill>
                  <a:srgbClr val="000000"/>
                </a:solidFill>
                <a:effectLst/>
                <a:latin typeface="Calibri" panose="020F0502020204030204" pitchFamily="34" charset="0"/>
                <a:ea typeface="Calibri" panose="020F0502020204030204" pitchFamily="34" charset="0"/>
                <a:cs typeface="Noto Sans Symbols"/>
              </a:rPr>
              <a:t>activitățile</a:t>
            </a:r>
            <a:r>
              <a:rPr lang="en-US" sz="2800" dirty="0">
                <a:solidFill>
                  <a:srgbClr val="000000"/>
                </a:solidFill>
                <a:effectLst/>
                <a:latin typeface="Calibri" panose="020F0502020204030204" pitchFamily="34" charset="0"/>
                <a:ea typeface="Calibri" panose="020F0502020204030204" pitchFamily="34" charset="0"/>
                <a:cs typeface="Noto Sans Symbols"/>
              </a:rPr>
              <a:t> de </a:t>
            </a:r>
            <a:r>
              <a:rPr lang="en-US" sz="2800" dirty="0" err="1">
                <a:solidFill>
                  <a:srgbClr val="000000"/>
                </a:solidFill>
                <a:effectLst/>
                <a:latin typeface="Calibri" panose="020F0502020204030204" pitchFamily="34" charset="0"/>
                <a:ea typeface="Calibri" panose="020F0502020204030204" pitchFamily="34" charset="0"/>
                <a:cs typeface="Noto Sans Symbols"/>
              </a:rPr>
              <a:t>inovare</a:t>
            </a:r>
            <a:r>
              <a:rPr lang="en-US" sz="2800" dirty="0">
                <a:solidFill>
                  <a:srgbClr val="000000"/>
                </a:solidFill>
                <a:effectLst/>
                <a:latin typeface="Calibri" panose="020F0502020204030204" pitchFamily="34" charset="0"/>
                <a:ea typeface="Calibri" panose="020F0502020204030204" pitchFamily="34" charset="0"/>
                <a:cs typeface="Noto Sans Symbols"/>
              </a:rPr>
              <a:t> (de </a:t>
            </a:r>
            <a:r>
              <a:rPr lang="en-US" sz="2800" dirty="0" err="1">
                <a:solidFill>
                  <a:srgbClr val="000000"/>
                </a:solidFill>
                <a:effectLst/>
                <a:latin typeface="Calibri" panose="020F0502020204030204" pitchFamily="34" charset="0"/>
                <a:ea typeface="Calibri" panose="020F0502020204030204" pitchFamily="34" charset="0"/>
                <a:cs typeface="Noto Sans Symbols"/>
              </a:rPr>
              <a:t>exemplu</a:t>
            </a:r>
            <a:r>
              <a:rPr lang="en-US" sz="2800" dirty="0">
                <a:solidFill>
                  <a:srgbClr val="000000"/>
                </a:solidFill>
                <a:effectLst/>
                <a:latin typeface="Calibri" panose="020F0502020204030204" pitchFamily="34" charset="0"/>
                <a:ea typeface="Calibri" panose="020F0502020204030204" pitchFamily="34" charset="0"/>
                <a:cs typeface="Noto Sans Symbols"/>
              </a:rPr>
              <a:t>, </a:t>
            </a:r>
            <a:r>
              <a:rPr lang="en-US" sz="2800" dirty="0" err="1">
                <a:solidFill>
                  <a:srgbClr val="000000"/>
                </a:solidFill>
                <a:effectLst/>
                <a:latin typeface="Calibri" panose="020F0502020204030204" pitchFamily="34" charset="0"/>
                <a:ea typeface="Calibri" panose="020F0502020204030204" pitchFamily="34" charset="0"/>
                <a:cs typeface="Noto Sans Symbols"/>
              </a:rPr>
              <a:t>demonstrarea</a:t>
            </a:r>
            <a:r>
              <a:rPr lang="en-US" sz="2800" dirty="0">
                <a:solidFill>
                  <a:srgbClr val="000000"/>
                </a:solidFill>
                <a:effectLst/>
                <a:latin typeface="Calibri" panose="020F0502020204030204" pitchFamily="34" charset="0"/>
                <a:ea typeface="Calibri" panose="020F0502020204030204" pitchFamily="34" charset="0"/>
                <a:cs typeface="Noto Sans Symbols"/>
              </a:rPr>
              <a:t> </a:t>
            </a:r>
            <a:r>
              <a:rPr lang="en-US" sz="2800" dirty="0" err="1">
                <a:solidFill>
                  <a:srgbClr val="000000"/>
                </a:solidFill>
                <a:effectLst/>
                <a:latin typeface="Calibri" panose="020F0502020204030204" pitchFamily="34" charset="0"/>
                <a:ea typeface="Calibri" panose="020F0502020204030204" pitchFamily="34" charset="0"/>
                <a:cs typeface="Noto Sans Symbols"/>
              </a:rPr>
              <a:t>tehnologiei</a:t>
            </a:r>
            <a:r>
              <a:rPr lang="en-US" sz="2800" dirty="0">
                <a:solidFill>
                  <a:srgbClr val="000000"/>
                </a:solidFill>
                <a:effectLst/>
                <a:latin typeface="Calibri" panose="020F0502020204030204" pitchFamily="34" charset="0"/>
                <a:ea typeface="Calibri" panose="020F0502020204030204" pitchFamily="34" charset="0"/>
                <a:cs typeface="Noto Sans Symbols"/>
              </a:rPr>
              <a:t>, </a:t>
            </a:r>
            <a:r>
              <a:rPr lang="en-US" sz="2800" dirty="0" err="1">
                <a:solidFill>
                  <a:srgbClr val="000000"/>
                </a:solidFill>
                <a:effectLst/>
                <a:latin typeface="Calibri" panose="020F0502020204030204" pitchFamily="34" charset="0"/>
                <a:ea typeface="Calibri" panose="020F0502020204030204" pitchFamily="34" charset="0"/>
                <a:cs typeface="Noto Sans Symbols"/>
              </a:rPr>
              <a:t>prototiparea</a:t>
            </a:r>
            <a:r>
              <a:rPr lang="en-US" sz="2800" dirty="0">
                <a:solidFill>
                  <a:srgbClr val="000000"/>
                </a:solidFill>
                <a:effectLst/>
                <a:latin typeface="Calibri" panose="020F0502020204030204" pitchFamily="34" charset="0"/>
                <a:ea typeface="Calibri" panose="020F0502020204030204" pitchFamily="34" charset="0"/>
                <a:cs typeface="Noto Sans Symbols"/>
              </a:rPr>
              <a:t>, </a:t>
            </a:r>
            <a:r>
              <a:rPr lang="en-US" sz="2800" dirty="0" err="1">
                <a:solidFill>
                  <a:srgbClr val="000000"/>
                </a:solidFill>
                <a:effectLst/>
                <a:latin typeface="Calibri" panose="020F0502020204030204" pitchFamily="34" charset="0"/>
                <a:ea typeface="Calibri" panose="020F0502020204030204" pitchFamily="34" charset="0"/>
                <a:cs typeface="Noto Sans Symbols"/>
              </a:rPr>
              <a:t>cercetarea</a:t>
            </a:r>
            <a:r>
              <a:rPr lang="en-US" sz="2800" dirty="0">
                <a:solidFill>
                  <a:srgbClr val="000000"/>
                </a:solidFill>
                <a:effectLst/>
                <a:latin typeface="Calibri" panose="020F0502020204030204" pitchFamily="34" charset="0"/>
                <a:ea typeface="Calibri" panose="020F0502020204030204" pitchFamily="34" charset="0"/>
                <a:cs typeface="Noto Sans Symbols"/>
              </a:rPr>
              <a:t> </a:t>
            </a:r>
            <a:r>
              <a:rPr lang="en-US" sz="2800" dirty="0" err="1">
                <a:solidFill>
                  <a:srgbClr val="000000"/>
                </a:solidFill>
                <a:effectLst/>
                <a:latin typeface="Calibri" panose="020F0502020204030204" pitchFamily="34" charset="0"/>
                <a:ea typeface="Calibri" panose="020F0502020204030204" pitchFamily="34" charset="0"/>
                <a:cs typeface="Noto Sans Symbols"/>
              </a:rPr>
              <a:t>și</a:t>
            </a:r>
            <a:r>
              <a:rPr lang="en-US" sz="2800" dirty="0">
                <a:solidFill>
                  <a:srgbClr val="000000"/>
                </a:solidFill>
                <a:effectLst/>
                <a:latin typeface="Calibri" panose="020F0502020204030204" pitchFamily="34" charset="0"/>
                <a:ea typeface="Calibri" panose="020F0502020204030204" pitchFamily="34" charset="0"/>
                <a:cs typeface="Noto Sans Symbols"/>
              </a:rPr>
              <a:t> </a:t>
            </a:r>
            <a:r>
              <a:rPr lang="en-US" sz="2800" dirty="0" err="1">
                <a:solidFill>
                  <a:srgbClr val="000000"/>
                </a:solidFill>
                <a:effectLst/>
                <a:latin typeface="Calibri" panose="020F0502020204030204" pitchFamily="34" charset="0"/>
                <a:ea typeface="Calibri" panose="020F0502020204030204" pitchFamily="34" charset="0"/>
                <a:cs typeface="Noto Sans Symbols"/>
              </a:rPr>
              <a:t>dezvoltarea</a:t>
            </a:r>
            <a:r>
              <a:rPr lang="en-US" sz="2800" dirty="0">
                <a:solidFill>
                  <a:srgbClr val="000000"/>
                </a:solidFill>
                <a:effectLst/>
                <a:latin typeface="Calibri" panose="020F0502020204030204" pitchFamily="34" charset="0"/>
                <a:ea typeface="Calibri" panose="020F0502020204030204" pitchFamily="34" charset="0"/>
                <a:cs typeface="Noto Sans Symbols"/>
              </a:rPr>
              <a:t> </a:t>
            </a:r>
            <a:r>
              <a:rPr lang="en-US" sz="2800" dirty="0" err="1">
                <a:solidFill>
                  <a:srgbClr val="000000"/>
                </a:solidFill>
                <a:effectLst/>
                <a:latin typeface="Calibri" panose="020F0502020204030204" pitchFamily="34" charset="0"/>
                <a:ea typeface="Calibri" panose="020F0502020204030204" pitchFamily="34" charset="0"/>
                <a:cs typeface="Noto Sans Symbols"/>
              </a:rPr>
              <a:t>și</a:t>
            </a:r>
            <a:r>
              <a:rPr lang="en-US" sz="2800" dirty="0">
                <a:solidFill>
                  <a:srgbClr val="000000"/>
                </a:solidFill>
                <a:effectLst/>
                <a:latin typeface="Calibri" panose="020F0502020204030204" pitchFamily="34" charset="0"/>
                <a:ea typeface="Calibri" panose="020F0502020204030204" pitchFamily="34" charset="0"/>
                <a:cs typeface="Noto Sans Symbols"/>
              </a:rPr>
              <a:t> </a:t>
            </a:r>
            <a:r>
              <a:rPr lang="en-US" sz="2800" dirty="0" err="1">
                <a:solidFill>
                  <a:srgbClr val="000000"/>
                </a:solidFill>
                <a:effectLst/>
                <a:latin typeface="Calibri" panose="020F0502020204030204" pitchFamily="34" charset="0"/>
                <a:ea typeface="Calibri" panose="020F0502020204030204" pitchFamily="34" charset="0"/>
                <a:cs typeface="Noto Sans Symbols"/>
              </a:rPr>
              <a:t>testarea</a:t>
            </a:r>
            <a:r>
              <a:rPr lang="en-US" sz="2800" dirty="0">
                <a:solidFill>
                  <a:srgbClr val="000000"/>
                </a:solidFill>
                <a:effectLst/>
                <a:latin typeface="Calibri" panose="020F0502020204030204" pitchFamily="34" charset="0"/>
                <a:ea typeface="Calibri" panose="020F0502020204030204" pitchFamily="34" charset="0"/>
                <a:cs typeface="Noto Sans Symbols"/>
              </a:rPr>
              <a:t> </a:t>
            </a:r>
            <a:r>
              <a:rPr lang="en-US" sz="2800" dirty="0" err="1">
                <a:solidFill>
                  <a:srgbClr val="000000"/>
                </a:solidFill>
                <a:effectLst/>
                <a:latin typeface="Calibri" panose="020F0502020204030204" pitchFamily="34" charset="0"/>
                <a:ea typeface="Calibri" panose="020F0502020204030204" pitchFamily="34" charset="0"/>
                <a:cs typeface="Noto Sans Symbols"/>
              </a:rPr>
              <a:t>necesare</a:t>
            </a:r>
            <a:r>
              <a:rPr lang="en-US" sz="2800" dirty="0">
                <a:solidFill>
                  <a:srgbClr val="000000"/>
                </a:solidFill>
                <a:effectLst/>
                <a:latin typeface="Calibri" panose="020F0502020204030204" pitchFamily="34" charset="0"/>
                <a:ea typeface="Calibri" panose="020F0502020204030204" pitchFamily="34" charset="0"/>
                <a:cs typeface="Noto Sans Symbols"/>
              </a:rPr>
              <a:t> </a:t>
            </a:r>
            <a:r>
              <a:rPr lang="en-US" sz="2800" dirty="0" err="1">
                <a:solidFill>
                  <a:srgbClr val="000000"/>
                </a:solidFill>
                <a:effectLst/>
                <a:latin typeface="Calibri" panose="020F0502020204030204" pitchFamily="34" charset="0"/>
                <a:ea typeface="Calibri" panose="020F0502020204030204" pitchFamily="34" charset="0"/>
                <a:cs typeface="Noto Sans Symbols"/>
              </a:rPr>
              <a:t>pentru</a:t>
            </a:r>
            <a:r>
              <a:rPr lang="en-US" sz="2800" dirty="0">
                <a:solidFill>
                  <a:srgbClr val="000000"/>
                </a:solidFill>
                <a:effectLst/>
                <a:latin typeface="Calibri" panose="020F0502020204030204" pitchFamily="34" charset="0"/>
                <a:ea typeface="Calibri" panose="020F0502020204030204" pitchFamily="34" charset="0"/>
                <a:cs typeface="Noto Sans Symbols"/>
              </a:rPr>
              <a:t> a </a:t>
            </a:r>
            <a:r>
              <a:rPr lang="en-US" sz="2800" dirty="0" err="1">
                <a:solidFill>
                  <a:srgbClr val="000000"/>
                </a:solidFill>
                <a:effectLst/>
                <a:latin typeface="Calibri" panose="020F0502020204030204" pitchFamily="34" charset="0"/>
                <a:ea typeface="Calibri" panose="020F0502020204030204" pitchFamily="34" charset="0"/>
                <a:cs typeface="Noto Sans Symbols"/>
              </a:rPr>
              <a:t>îndeplini</a:t>
            </a:r>
            <a:r>
              <a:rPr lang="en-US" sz="2800" dirty="0">
                <a:solidFill>
                  <a:srgbClr val="000000"/>
                </a:solidFill>
                <a:effectLst/>
                <a:latin typeface="Calibri" panose="020F0502020204030204" pitchFamily="34" charset="0"/>
                <a:ea typeface="Calibri" panose="020F0502020204030204" pitchFamily="34" charset="0"/>
                <a:cs typeface="Noto Sans Symbols"/>
              </a:rPr>
              <a:t> </a:t>
            </a:r>
            <a:r>
              <a:rPr lang="en-US" sz="2800" dirty="0" err="1">
                <a:solidFill>
                  <a:srgbClr val="000000"/>
                </a:solidFill>
                <a:effectLst/>
                <a:latin typeface="Calibri" panose="020F0502020204030204" pitchFamily="34" charset="0"/>
                <a:ea typeface="Calibri" panose="020F0502020204030204" pitchFamily="34" charset="0"/>
                <a:cs typeface="Noto Sans Symbols"/>
              </a:rPr>
              <a:t>cerințele</a:t>
            </a:r>
            <a:r>
              <a:rPr lang="en-US" sz="2800" dirty="0">
                <a:solidFill>
                  <a:srgbClr val="000000"/>
                </a:solidFill>
                <a:effectLst/>
                <a:latin typeface="Calibri" panose="020F0502020204030204" pitchFamily="34" charset="0"/>
                <a:ea typeface="Calibri" panose="020F0502020204030204" pitchFamily="34" charset="0"/>
                <a:cs typeface="Noto Sans Symbols"/>
              </a:rPr>
              <a:t> de </a:t>
            </a:r>
            <a:r>
              <a:rPr lang="en-US" sz="2800" dirty="0" err="1">
                <a:solidFill>
                  <a:srgbClr val="000000"/>
                </a:solidFill>
                <a:effectLst/>
                <a:latin typeface="Calibri" panose="020F0502020204030204" pitchFamily="34" charset="0"/>
                <a:ea typeface="Calibri" panose="020F0502020204030204" pitchFamily="34" charset="0"/>
                <a:cs typeface="Noto Sans Symbols"/>
              </a:rPr>
              <a:t>reglementare</a:t>
            </a:r>
            <a:r>
              <a:rPr lang="en-US" sz="2800" dirty="0">
                <a:solidFill>
                  <a:srgbClr val="000000"/>
                </a:solidFill>
                <a:effectLst/>
                <a:latin typeface="Calibri" panose="020F0502020204030204" pitchFamily="34" charset="0"/>
                <a:ea typeface="Calibri" panose="020F0502020204030204" pitchFamily="34" charset="0"/>
                <a:cs typeface="Noto Sans Symbols"/>
              </a:rPr>
              <a:t>, </a:t>
            </a:r>
            <a:r>
              <a:rPr lang="en-US" sz="2800" dirty="0" err="1">
                <a:solidFill>
                  <a:srgbClr val="000000"/>
                </a:solidFill>
                <a:effectLst/>
                <a:latin typeface="Calibri" panose="020F0502020204030204" pitchFamily="34" charset="0"/>
                <a:ea typeface="Calibri" panose="020F0502020204030204" pitchFamily="34" charset="0"/>
                <a:cs typeface="Noto Sans Symbols"/>
              </a:rPr>
              <a:t>managementul</a:t>
            </a:r>
            <a:r>
              <a:rPr lang="en-US" sz="2800" dirty="0">
                <a:solidFill>
                  <a:srgbClr val="000000"/>
                </a:solidFill>
                <a:effectLst/>
                <a:latin typeface="Calibri" panose="020F0502020204030204" pitchFamily="34" charset="0"/>
                <a:ea typeface="Calibri" panose="020F0502020204030204" pitchFamily="34" charset="0"/>
                <a:cs typeface="Noto Sans Symbols"/>
              </a:rPr>
              <a:t> </a:t>
            </a:r>
            <a:r>
              <a:rPr lang="en-US" sz="2800" dirty="0" err="1">
                <a:solidFill>
                  <a:srgbClr val="000000"/>
                </a:solidFill>
                <a:effectLst/>
                <a:latin typeface="Calibri" panose="020F0502020204030204" pitchFamily="34" charset="0"/>
                <a:ea typeface="Calibri" panose="020F0502020204030204" pitchFamily="34" charset="0"/>
                <a:cs typeface="Noto Sans Symbols"/>
              </a:rPr>
              <a:t>proprietății</a:t>
            </a:r>
            <a:r>
              <a:rPr lang="en-US" sz="2800" dirty="0">
                <a:solidFill>
                  <a:srgbClr val="000000"/>
                </a:solidFill>
                <a:effectLst/>
                <a:latin typeface="Calibri" panose="020F0502020204030204" pitchFamily="34" charset="0"/>
                <a:ea typeface="Calibri" panose="020F0502020204030204" pitchFamily="34" charset="0"/>
                <a:cs typeface="Noto Sans Symbols"/>
              </a:rPr>
              <a:t> </a:t>
            </a:r>
            <a:r>
              <a:rPr lang="en-US" sz="2800" dirty="0" err="1">
                <a:solidFill>
                  <a:srgbClr val="000000"/>
                </a:solidFill>
                <a:effectLst/>
                <a:latin typeface="Calibri" panose="020F0502020204030204" pitchFamily="34" charset="0"/>
                <a:ea typeface="Calibri" panose="020F0502020204030204" pitchFamily="34" charset="0"/>
                <a:cs typeface="Noto Sans Symbols"/>
              </a:rPr>
              <a:t>intelectuale</a:t>
            </a:r>
            <a:r>
              <a:rPr lang="en-US" sz="2800" dirty="0">
                <a:solidFill>
                  <a:srgbClr val="000000"/>
                </a:solidFill>
                <a:effectLst/>
                <a:latin typeface="Calibri" panose="020F0502020204030204" pitchFamily="34" charset="0"/>
                <a:ea typeface="Calibri" panose="020F0502020204030204" pitchFamily="34" charset="0"/>
                <a:cs typeface="Noto Sans Symbols"/>
              </a:rPr>
              <a:t>, </a:t>
            </a:r>
            <a:r>
              <a:rPr lang="en-US" sz="2800" dirty="0" err="1">
                <a:solidFill>
                  <a:srgbClr val="000000"/>
                </a:solidFill>
                <a:effectLst/>
                <a:latin typeface="Calibri" panose="020F0502020204030204" pitchFamily="34" charset="0"/>
                <a:ea typeface="Calibri" panose="020F0502020204030204" pitchFamily="34" charset="0"/>
                <a:cs typeface="Noto Sans Symbols"/>
              </a:rPr>
              <a:t>aprobarea</a:t>
            </a:r>
            <a:r>
              <a:rPr lang="en-US" sz="2800" dirty="0">
                <a:solidFill>
                  <a:srgbClr val="000000"/>
                </a:solidFill>
                <a:effectLst/>
                <a:latin typeface="Calibri" panose="020F0502020204030204" pitchFamily="34" charset="0"/>
                <a:ea typeface="Calibri" panose="020F0502020204030204" pitchFamily="34" charset="0"/>
                <a:cs typeface="Noto Sans Symbols"/>
              </a:rPr>
              <a:t> de marketing, </a:t>
            </a:r>
            <a:r>
              <a:rPr lang="en-US" sz="2800" dirty="0" err="1">
                <a:solidFill>
                  <a:srgbClr val="000000"/>
                </a:solidFill>
                <a:effectLst/>
                <a:latin typeface="Calibri" panose="020F0502020204030204" pitchFamily="34" charset="0"/>
                <a:ea typeface="Calibri" panose="020F0502020204030204" pitchFamily="34" charset="0"/>
                <a:cs typeface="Noto Sans Symbols"/>
              </a:rPr>
              <a:t>etc</a:t>
            </a:r>
            <a:r>
              <a:rPr lang="en-US" sz="2800" dirty="0">
                <a:solidFill>
                  <a:srgbClr val="000000"/>
                </a:solidFill>
                <a:effectLst/>
                <a:latin typeface="Calibri" panose="020F0502020204030204" pitchFamily="34" charset="0"/>
                <a:ea typeface="Calibri" panose="020F0502020204030204" pitchFamily="34" charset="0"/>
                <a:cs typeface="Noto Sans Symbols"/>
              </a:rPr>
              <a:t>)</a:t>
            </a:r>
            <a:endParaRPr sz="2600" dirty="0">
              <a:solidFill>
                <a:srgbClr val="404040"/>
              </a:solidFill>
              <a:latin typeface="Calibri"/>
              <a:ea typeface="Calibri"/>
              <a:cs typeface="Calibri"/>
              <a:sym typeface="Calibri"/>
            </a:endParaRPr>
          </a:p>
          <a:p>
            <a:pPr marL="0" marR="0" lvl="0" indent="0" algn="l" rtl="0">
              <a:spcBef>
                <a:spcPts val="0"/>
              </a:spcBef>
              <a:spcAft>
                <a:spcPts val="0"/>
              </a:spcAft>
              <a:buClr>
                <a:schemeClr val="dk1"/>
              </a:buClr>
              <a:buSzPts val="2600"/>
              <a:buFont typeface="Arial"/>
              <a:buNone/>
            </a:pPr>
            <a:endParaRPr sz="2600" dirty="0">
              <a:solidFill>
                <a:srgbClr val="404040"/>
              </a:solidFill>
              <a:latin typeface="Calibri"/>
              <a:ea typeface="Calibri"/>
              <a:cs typeface="Calibri"/>
              <a:sym typeface="Calibri"/>
            </a:endParaRPr>
          </a:p>
          <a:p>
            <a:pPr marL="0" marR="0" lvl="0" indent="0" algn="l" rtl="0">
              <a:spcBef>
                <a:spcPts val="0"/>
              </a:spcBef>
              <a:spcAft>
                <a:spcPts val="0"/>
              </a:spcAft>
              <a:buNone/>
            </a:pPr>
            <a:endParaRPr sz="2600" dirty="0">
              <a:solidFill>
                <a:srgbClr val="404040"/>
              </a:solidFill>
              <a:latin typeface="Calibri"/>
              <a:ea typeface="Calibri"/>
              <a:cs typeface="Calibri"/>
              <a:sym typeface="Calibri"/>
            </a:endParaRPr>
          </a:p>
        </p:txBody>
      </p:sp>
      <p:pic>
        <p:nvPicPr>
          <p:cNvPr id="287" name="Google Shape;287;p19">
            <a:hlinkClick r:id="rId3"/>
          </p:cNvPr>
          <p:cNvPicPr preferRelativeResize="0"/>
          <p:nvPr/>
        </p:nvPicPr>
        <p:blipFill rotWithShape="1">
          <a:blip r:embed="rId4">
            <a:alphaModFix/>
          </a:blip>
          <a:srcRect/>
          <a:stretch/>
        </p:blipFill>
        <p:spPr>
          <a:xfrm>
            <a:off x="10822898" y="3912433"/>
            <a:ext cx="6560695" cy="2595896"/>
          </a:xfrm>
          <a:prstGeom prst="rect">
            <a:avLst/>
          </a:prstGeom>
          <a:noFill/>
          <a:ln>
            <a:noFill/>
          </a:ln>
        </p:spPr>
      </p:pic>
      <p:sp>
        <p:nvSpPr>
          <p:cNvPr id="288" name="Google Shape;288;p19"/>
          <p:cNvSpPr/>
          <p:nvPr/>
        </p:nvSpPr>
        <p:spPr>
          <a:xfrm>
            <a:off x="11887200" y="7505700"/>
            <a:ext cx="4800600" cy="40011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000">
                <a:solidFill>
                  <a:srgbClr val="000000"/>
                </a:solidFill>
                <a:latin typeface="Calibri"/>
                <a:ea typeface="Calibri"/>
                <a:cs typeface="Calibri"/>
                <a:sym typeface="Calibri"/>
              </a:rPr>
              <a:t>Click on the image for more info</a:t>
            </a:r>
            <a:endParaRPr sz="2000">
              <a:solidFill>
                <a:srgbClr val="000000"/>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
          <p:cNvSpPr txBox="1"/>
          <p:nvPr/>
        </p:nvSpPr>
        <p:spPr>
          <a:xfrm>
            <a:off x="914400" y="638886"/>
            <a:ext cx="9462656"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o-RO" sz="4000" b="1" dirty="0">
                <a:solidFill>
                  <a:srgbClr val="FD4FB4"/>
                </a:solidFill>
                <a:latin typeface="Calibri"/>
                <a:ea typeface="Calibri"/>
                <a:cs typeface="Calibri"/>
                <a:sym typeface="Calibri"/>
              </a:rPr>
              <a:t>Obiective</a:t>
            </a:r>
            <a:endParaRPr dirty="0"/>
          </a:p>
        </p:txBody>
      </p:sp>
      <p:sp>
        <p:nvSpPr>
          <p:cNvPr id="115" name="Google Shape;115;p2"/>
          <p:cNvSpPr txBox="1"/>
          <p:nvPr/>
        </p:nvSpPr>
        <p:spPr>
          <a:xfrm>
            <a:off x="878006" y="1393388"/>
            <a:ext cx="10040186" cy="52322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ro-RO" sz="2800" dirty="0">
                <a:solidFill>
                  <a:schemeClr val="dk1"/>
                </a:solidFill>
                <a:latin typeface="Calibri"/>
                <a:ea typeface="Calibri"/>
                <a:cs typeface="Calibri"/>
                <a:sym typeface="Calibri"/>
              </a:rPr>
              <a:t>La finalul acestui curs vei fi capabila să</a:t>
            </a:r>
            <a:r>
              <a:rPr lang="en-US" sz="2800" dirty="0">
                <a:solidFill>
                  <a:schemeClr val="dk1"/>
                </a:solidFill>
                <a:latin typeface="Calibri"/>
                <a:ea typeface="Calibri"/>
                <a:cs typeface="Calibri"/>
                <a:sym typeface="Calibri"/>
              </a:rPr>
              <a:t>:</a:t>
            </a:r>
            <a:endParaRPr dirty="0"/>
          </a:p>
        </p:txBody>
      </p:sp>
      <p:sp>
        <p:nvSpPr>
          <p:cNvPr id="116" name="Google Shape;116;p2"/>
          <p:cNvSpPr txBox="1"/>
          <p:nvPr/>
        </p:nvSpPr>
        <p:spPr>
          <a:xfrm>
            <a:off x="1573823" y="2691652"/>
            <a:ext cx="11358567" cy="523220"/>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ro-RO" sz="2800" b="1" dirty="0" err="1">
                <a:solidFill>
                  <a:srgbClr val="AC7BDC"/>
                </a:solidFill>
                <a:latin typeface="Calibri"/>
                <a:ea typeface="Calibri"/>
                <a:cs typeface="Calibri"/>
                <a:sym typeface="Calibri"/>
              </a:rPr>
              <a:t>Ințelegi</a:t>
            </a:r>
            <a:r>
              <a:rPr lang="ro-RO" sz="2800" b="1" dirty="0">
                <a:solidFill>
                  <a:srgbClr val="AC7BDC"/>
                </a:solidFill>
                <a:latin typeface="Calibri"/>
                <a:ea typeface="Calibri"/>
                <a:cs typeface="Calibri"/>
                <a:sym typeface="Calibri"/>
              </a:rPr>
              <a:t> principiile de bază ale </a:t>
            </a:r>
            <a:r>
              <a:rPr lang="ro-RO" sz="2800" b="1" dirty="0" err="1">
                <a:solidFill>
                  <a:srgbClr val="AC7BDC"/>
                </a:solidFill>
                <a:latin typeface="Calibri"/>
                <a:ea typeface="Calibri"/>
                <a:cs typeface="Calibri"/>
                <a:sym typeface="Calibri"/>
              </a:rPr>
              <a:t>antreprenoriatului</a:t>
            </a:r>
            <a:endParaRPr sz="2800" b="1" dirty="0">
              <a:solidFill>
                <a:srgbClr val="AC7BDC"/>
              </a:solidFill>
              <a:latin typeface="Calibri"/>
              <a:ea typeface="Calibri"/>
              <a:cs typeface="Calibri"/>
              <a:sym typeface="Calibri"/>
            </a:endParaRPr>
          </a:p>
        </p:txBody>
      </p:sp>
      <p:sp>
        <p:nvSpPr>
          <p:cNvPr id="117" name="Google Shape;117;p2"/>
          <p:cNvSpPr txBox="1"/>
          <p:nvPr/>
        </p:nvSpPr>
        <p:spPr>
          <a:xfrm>
            <a:off x="1598844" y="4147101"/>
            <a:ext cx="9909000" cy="954067"/>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it-IT" sz="2800" b="1" dirty="0">
                <a:solidFill>
                  <a:srgbClr val="AC7BDC"/>
                </a:solidFill>
                <a:latin typeface="Calibri"/>
                <a:ea typeface="Calibri"/>
                <a:cs typeface="Calibri"/>
                <a:sym typeface="Calibri"/>
              </a:rPr>
              <a:t>Dobândesti abilități de a descoperi oportunități de angajare pe cont propriu</a:t>
            </a:r>
            <a:endParaRPr sz="2800" b="1" dirty="0">
              <a:solidFill>
                <a:srgbClr val="AC7BDC"/>
              </a:solidFill>
              <a:latin typeface="Calibri"/>
              <a:ea typeface="Calibri"/>
              <a:cs typeface="Calibri"/>
              <a:sym typeface="Calibri"/>
            </a:endParaRPr>
          </a:p>
        </p:txBody>
      </p:sp>
      <p:grpSp>
        <p:nvGrpSpPr>
          <p:cNvPr id="118" name="Google Shape;118;p2"/>
          <p:cNvGrpSpPr/>
          <p:nvPr/>
        </p:nvGrpSpPr>
        <p:grpSpPr>
          <a:xfrm>
            <a:off x="1709382" y="7283873"/>
            <a:ext cx="10482618" cy="1384995"/>
            <a:chOff x="6034526" y="1691703"/>
            <a:chExt cx="12006618" cy="1384995"/>
          </a:xfrm>
        </p:grpSpPr>
        <p:sp>
          <p:nvSpPr>
            <p:cNvPr id="119" name="Google Shape;119;p2"/>
            <p:cNvSpPr txBox="1"/>
            <p:nvPr/>
          </p:nvSpPr>
          <p:spPr>
            <a:xfrm>
              <a:off x="6420994" y="1750480"/>
              <a:ext cx="5124925"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20" name="Google Shape;120;p2"/>
            <p:cNvSpPr txBox="1"/>
            <p:nvPr/>
          </p:nvSpPr>
          <p:spPr>
            <a:xfrm>
              <a:off x="6034526" y="1691703"/>
              <a:ext cx="12006618" cy="1384995"/>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n-US" sz="2800" b="1" dirty="0" err="1">
                  <a:solidFill>
                    <a:srgbClr val="AC7BDC"/>
                  </a:solidFill>
                  <a:latin typeface="Calibri"/>
                  <a:ea typeface="Calibri"/>
                  <a:cs typeface="Calibri"/>
                  <a:sym typeface="Calibri"/>
                </a:rPr>
                <a:t>Cauți</a:t>
              </a:r>
              <a:r>
                <a:rPr lang="en-US" sz="2800" b="1" dirty="0">
                  <a:solidFill>
                    <a:srgbClr val="AC7BDC"/>
                  </a:solidFill>
                  <a:latin typeface="Calibri"/>
                  <a:ea typeface="Calibri"/>
                  <a:cs typeface="Calibri"/>
                  <a:sym typeface="Calibri"/>
                </a:rPr>
                <a:t> </a:t>
              </a:r>
              <a:r>
                <a:rPr lang="en-US" sz="2800" b="1" dirty="0" err="1">
                  <a:solidFill>
                    <a:srgbClr val="AC7BDC"/>
                  </a:solidFill>
                  <a:latin typeface="Calibri"/>
                  <a:ea typeface="Calibri"/>
                  <a:cs typeface="Calibri"/>
                  <a:sym typeface="Calibri"/>
                </a:rPr>
                <a:t>și</a:t>
              </a:r>
              <a:r>
                <a:rPr lang="en-US" sz="2800" b="1" dirty="0">
                  <a:solidFill>
                    <a:srgbClr val="AC7BDC"/>
                  </a:solidFill>
                  <a:latin typeface="Calibri"/>
                  <a:ea typeface="Calibri"/>
                  <a:cs typeface="Calibri"/>
                  <a:sym typeface="Calibri"/>
                </a:rPr>
                <a:t> </a:t>
              </a:r>
              <a:r>
                <a:rPr lang="en-US" sz="2800" b="1" dirty="0" err="1">
                  <a:solidFill>
                    <a:srgbClr val="AC7BDC"/>
                  </a:solidFill>
                  <a:latin typeface="Calibri"/>
                  <a:ea typeface="Calibri"/>
                  <a:cs typeface="Calibri"/>
                  <a:sym typeface="Calibri"/>
                </a:rPr>
                <a:t>exploatezi</a:t>
              </a:r>
              <a:r>
                <a:rPr lang="en-US" sz="2800" b="1" dirty="0">
                  <a:solidFill>
                    <a:srgbClr val="AC7BDC"/>
                  </a:solidFill>
                  <a:latin typeface="Calibri"/>
                  <a:ea typeface="Calibri"/>
                  <a:cs typeface="Calibri"/>
                  <a:sym typeface="Calibri"/>
                </a:rPr>
                <a:t> </a:t>
              </a:r>
              <a:r>
                <a:rPr lang="en-US" sz="2800" b="1" dirty="0" err="1">
                  <a:solidFill>
                    <a:srgbClr val="AC7BDC"/>
                  </a:solidFill>
                  <a:latin typeface="Calibri"/>
                  <a:ea typeface="Calibri"/>
                  <a:cs typeface="Calibri"/>
                  <a:sym typeface="Calibri"/>
                </a:rPr>
                <a:t>oportunități</a:t>
              </a:r>
              <a:r>
                <a:rPr lang="en-US" sz="2800" b="1" dirty="0">
                  <a:solidFill>
                    <a:srgbClr val="AC7BDC"/>
                  </a:solidFill>
                  <a:latin typeface="Calibri"/>
                  <a:ea typeface="Calibri"/>
                  <a:cs typeface="Calibri"/>
                  <a:sym typeface="Calibri"/>
                </a:rPr>
                <a:t> alternative de </a:t>
              </a:r>
              <a:r>
                <a:rPr lang="en-US" sz="2800" b="1" dirty="0" err="1">
                  <a:solidFill>
                    <a:srgbClr val="AC7BDC"/>
                  </a:solidFill>
                  <a:latin typeface="Calibri"/>
                  <a:ea typeface="Calibri"/>
                  <a:cs typeface="Calibri"/>
                  <a:sym typeface="Calibri"/>
                </a:rPr>
                <a:t>finanțare</a:t>
              </a:r>
              <a:r>
                <a:rPr lang="en-US" sz="2800" b="1" dirty="0">
                  <a:solidFill>
                    <a:srgbClr val="AC7BDC"/>
                  </a:solidFill>
                  <a:latin typeface="Calibri"/>
                  <a:ea typeface="Calibri"/>
                  <a:cs typeface="Calibri"/>
                  <a:sym typeface="Calibri"/>
                </a:rPr>
                <a:t> legate de </a:t>
              </a:r>
              <a:r>
                <a:rPr lang="en-US" sz="2800" b="1" dirty="0" err="1">
                  <a:solidFill>
                    <a:srgbClr val="AC7BDC"/>
                  </a:solidFill>
                  <a:latin typeface="Calibri"/>
                  <a:ea typeface="Calibri"/>
                  <a:cs typeface="Calibri"/>
                  <a:sym typeface="Calibri"/>
                </a:rPr>
                <a:t>externalizarea</a:t>
              </a:r>
              <a:r>
                <a:rPr lang="en-US" sz="2800" b="1" dirty="0">
                  <a:solidFill>
                    <a:srgbClr val="AC7BDC"/>
                  </a:solidFill>
                  <a:latin typeface="Calibri"/>
                  <a:ea typeface="Calibri"/>
                  <a:cs typeface="Calibri"/>
                  <a:sym typeface="Calibri"/>
                </a:rPr>
                <a:t> </a:t>
              </a:r>
              <a:r>
                <a:rPr lang="en-US" sz="2800" b="1" dirty="0" err="1">
                  <a:solidFill>
                    <a:srgbClr val="AC7BDC"/>
                  </a:solidFill>
                  <a:latin typeface="Calibri"/>
                  <a:ea typeface="Calibri"/>
                  <a:cs typeface="Calibri"/>
                  <a:sym typeface="Calibri"/>
                </a:rPr>
                <a:t>finanțării</a:t>
              </a:r>
              <a:r>
                <a:rPr lang="en-US" sz="2800" b="1" dirty="0">
                  <a:solidFill>
                    <a:srgbClr val="AC7BDC"/>
                  </a:solidFill>
                  <a:latin typeface="Calibri"/>
                  <a:ea typeface="Calibri"/>
                  <a:cs typeface="Calibri"/>
                  <a:sym typeface="Calibri"/>
                </a:rPr>
                <a:t>, </a:t>
              </a:r>
              <a:r>
                <a:rPr lang="en-US" sz="2800" b="1" dirty="0" err="1">
                  <a:solidFill>
                    <a:srgbClr val="AC7BDC"/>
                  </a:solidFill>
                  <a:latin typeface="Calibri"/>
                  <a:ea typeface="Calibri"/>
                  <a:cs typeface="Calibri"/>
                  <a:sym typeface="Calibri"/>
                </a:rPr>
                <a:t>investitorii</a:t>
              </a:r>
              <a:r>
                <a:rPr lang="en-US" sz="2800" b="1" dirty="0">
                  <a:solidFill>
                    <a:srgbClr val="AC7BDC"/>
                  </a:solidFill>
                  <a:latin typeface="Calibri"/>
                  <a:ea typeface="Calibri"/>
                  <a:cs typeface="Calibri"/>
                  <a:sym typeface="Calibri"/>
                </a:rPr>
                <a:t> </a:t>
              </a:r>
              <a:r>
                <a:rPr lang="en-US" sz="2800" b="1" dirty="0" err="1">
                  <a:solidFill>
                    <a:srgbClr val="AC7BDC"/>
                  </a:solidFill>
                  <a:latin typeface="Calibri"/>
                  <a:ea typeface="Calibri"/>
                  <a:cs typeface="Calibri"/>
                  <a:sym typeface="Calibri"/>
                </a:rPr>
                <a:t>îngeri</a:t>
              </a:r>
              <a:r>
                <a:rPr lang="en-US" sz="2800" b="1" dirty="0">
                  <a:solidFill>
                    <a:srgbClr val="AC7BDC"/>
                  </a:solidFill>
                  <a:latin typeface="Calibri"/>
                  <a:ea typeface="Calibri"/>
                  <a:cs typeface="Calibri"/>
                  <a:sym typeface="Calibri"/>
                </a:rPr>
                <a:t>, </a:t>
              </a:r>
              <a:r>
                <a:rPr lang="en-US" sz="2800" b="1" dirty="0" err="1">
                  <a:solidFill>
                    <a:srgbClr val="AC7BDC"/>
                  </a:solidFill>
                  <a:latin typeface="Calibri"/>
                  <a:ea typeface="Calibri"/>
                  <a:cs typeface="Calibri"/>
                  <a:sym typeface="Calibri"/>
                </a:rPr>
                <a:t>investitorii</a:t>
              </a:r>
              <a:r>
                <a:rPr lang="en-US" sz="2800" b="1" dirty="0">
                  <a:solidFill>
                    <a:srgbClr val="AC7BDC"/>
                  </a:solidFill>
                  <a:latin typeface="Calibri"/>
                  <a:ea typeface="Calibri"/>
                  <a:cs typeface="Calibri"/>
                  <a:sym typeface="Calibri"/>
                </a:rPr>
                <a:t> </a:t>
              </a:r>
              <a:r>
                <a:rPr lang="en-US" sz="2800" b="1" dirty="0" err="1">
                  <a:solidFill>
                    <a:srgbClr val="AC7BDC"/>
                  </a:solidFill>
                  <a:latin typeface="Calibri"/>
                  <a:ea typeface="Calibri"/>
                  <a:cs typeface="Calibri"/>
                  <a:sym typeface="Calibri"/>
                </a:rPr>
                <a:t>capitaliști</a:t>
              </a:r>
              <a:r>
                <a:rPr lang="en-US" sz="2800" b="1" dirty="0">
                  <a:solidFill>
                    <a:srgbClr val="AC7BDC"/>
                  </a:solidFill>
                  <a:latin typeface="Calibri"/>
                  <a:ea typeface="Calibri"/>
                  <a:cs typeface="Calibri"/>
                  <a:sym typeface="Calibri"/>
                </a:rPr>
                <a:t> </a:t>
              </a:r>
              <a:r>
                <a:rPr lang="en-US" sz="2800" b="1" dirty="0" err="1">
                  <a:solidFill>
                    <a:srgbClr val="AC7BDC"/>
                  </a:solidFill>
                  <a:latin typeface="Calibri"/>
                  <a:ea typeface="Calibri"/>
                  <a:cs typeface="Calibri"/>
                  <a:sym typeface="Calibri"/>
                </a:rPr>
                <a:t>sau</a:t>
              </a:r>
              <a:r>
                <a:rPr lang="en-US" sz="2800" b="1" dirty="0">
                  <a:solidFill>
                    <a:srgbClr val="AC7BDC"/>
                  </a:solidFill>
                  <a:latin typeface="Calibri"/>
                  <a:ea typeface="Calibri"/>
                  <a:cs typeface="Calibri"/>
                  <a:sym typeface="Calibri"/>
                </a:rPr>
                <a:t> </a:t>
              </a:r>
              <a:r>
                <a:rPr lang="en-US" sz="2800" b="1" dirty="0" err="1">
                  <a:solidFill>
                    <a:srgbClr val="AC7BDC"/>
                  </a:solidFill>
                  <a:latin typeface="Calibri"/>
                  <a:ea typeface="Calibri"/>
                  <a:cs typeface="Calibri"/>
                  <a:sym typeface="Calibri"/>
                </a:rPr>
                <a:t>granturi</a:t>
              </a:r>
              <a:endParaRPr sz="2800" b="1" dirty="0">
                <a:solidFill>
                  <a:srgbClr val="AC7BDC"/>
                </a:solidFill>
                <a:latin typeface="Calibri"/>
                <a:ea typeface="Calibri"/>
                <a:cs typeface="Calibri"/>
                <a:sym typeface="Calibri"/>
              </a:endParaRPr>
            </a:p>
          </p:txBody>
        </p:sp>
      </p:grpSp>
      <p:pic>
        <p:nvPicPr>
          <p:cNvPr id="121" name="Google Shape;121;p2"/>
          <p:cNvPicPr preferRelativeResize="0"/>
          <p:nvPr/>
        </p:nvPicPr>
        <p:blipFill rotWithShape="1">
          <a:blip r:embed="rId3">
            <a:alphaModFix/>
          </a:blip>
          <a:srcRect/>
          <a:stretch/>
        </p:blipFill>
        <p:spPr>
          <a:xfrm>
            <a:off x="878006" y="2608904"/>
            <a:ext cx="581024" cy="581024"/>
          </a:xfrm>
          <a:prstGeom prst="rect">
            <a:avLst/>
          </a:prstGeom>
          <a:noFill/>
          <a:ln>
            <a:noFill/>
          </a:ln>
        </p:spPr>
      </p:pic>
      <p:pic>
        <p:nvPicPr>
          <p:cNvPr id="122" name="Google Shape;122;p2"/>
          <p:cNvPicPr preferRelativeResize="0"/>
          <p:nvPr/>
        </p:nvPicPr>
        <p:blipFill rotWithShape="1">
          <a:blip r:embed="rId3">
            <a:alphaModFix/>
          </a:blip>
          <a:srcRect/>
          <a:stretch/>
        </p:blipFill>
        <p:spPr>
          <a:xfrm>
            <a:off x="878006" y="7260321"/>
            <a:ext cx="581024" cy="581024"/>
          </a:xfrm>
          <a:prstGeom prst="rect">
            <a:avLst/>
          </a:prstGeom>
          <a:noFill/>
          <a:ln>
            <a:noFill/>
          </a:ln>
        </p:spPr>
      </p:pic>
      <p:pic>
        <p:nvPicPr>
          <p:cNvPr id="123" name="Google Shape;123;p2"/>
          <p:cNvPicPr preferRelativeResize="0"/>
          <p:nvPr/>
        </p:nvPicPr>
        <p:blipFill rotWithShape="1">
          <a:blip r:embed="rId4">
            <a:alphaModFix/>
          </a:blip>
          <a:srcRect r="11434"/>
          <a:stretch/>
        </p:blipFill>
        <p:spPr>
          <a:xfrm>
            <a:off x="12192000" y="5219700"/>
            <a:ext cx="6282261" cy="3578414"/>
          </a:xfrm>
          <a:prstGeom prst="rect">
            <a:avLst/>
          </a:prstGeom>
          <a:noFill/>
          <a:ln>
            <a:noFill/>
          </a:ln>
        </p:spPr>
      </p:pic>
      <p:pic>
        <p:nvPicPr>
          <p:cNvPr id="124" name="Google Shape;124;p2"/>
          <p:cNvPicPr preferRelativeResize="0"/>
          <p:nvPr/>
        </p:nvPicPr>
        <p:blipFill rotWithShape="1">
          <a:blip r:embed="rId3">
            <a:alphaModFix/>
          </a:blip>
          <a:srcRect/>
          <a:stretch/>
        </p:blipFill>
        <p:spPr>
          <a:xfrm>
            <a:off x="878006" y="5602921"/>
            <a:ext cx="581024" cy="581024"/>
          </a:xfrm>
          <a:prstGeom prst="rect">
            <a:avLst/>
          </a:prstGeom>
          <a:noFill/>
          <a:ln>
            <a:noFill/>
          </a:ln>
        </p:spPr>
      </p:pic>
      <p:sp>
        <p:nvSpPr>
          <p:cNvPr id="125" name="Google Shape;125;p2"/>
          <p:cNvSpPr txBox="1"/>
          <p:nvPr/>
        </p:nvSpPr>
        <p:spPr>
          <a:xfrm>
            <a:off x="1709382" y="5576764"/>
            <a:ext cx="10711218" cy="954107"/>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n-US" sz="2800" b="1" dirty="0" err="1">
                <a:solidFill>
                  <a:srgbClr val="AC7BDC"/>
                </a:solidFill>
                <a:latin typeface="Calibri"/>
                <a:ea typeface="Calibri"/>
                <a:cs typeface="Calibri"/>
                <a:sym typeface="Calibri"/>
              </a:rPr>
              <a:t>Obții</a:t>
            </a:r>
            <a:r>
              <a:rPr lang="en-US" sz="2800" b="1" dirty="0">
                <a:solidFill>
                  <a:srgbClr val="AC7BDC"/>
                </a:solidFill>
                <a:latin typeface="Calibri"/>
                <a:ea typeface="Calibri"/>
                <a:cs typeface="Calibri"/>
                <a:sym typeface="Calibri"/>
              </a:rPr>
              <a:t> </a:t>
            </a:r>
            <a:r>
              <a:rPr lang="en-US" sz="2800" b="1" dirty="0" err="1">
                <a:solidFill>
                  <a:srgbClr val="AC7BDC"/>
                </a:solidFill>
                <a:latin typeface="Calibri"/>
                <a:ea typeface="Calibri"/>
                <a:cs typeface="Calibri"/>
                <a:sym typeface="Calibri"/>
              </a:rPr>
              <a:t>cunoștințe</a:t>
            </a:r>
            <a:r>
              <a:rPr lang="en-US" sz="2800" b="1" dirty="0">
                <a:solidFill>
                  <a:srgbClr val="AC7BDC"/>
                </a:solidFill>
                <a:latin typeface="Calibri"/>
                <a:ea typeface="Calibri"/>
                <a:cs typeface="Calibri"/>
                <a:sym typeface="Calibri"/>
              </a:rPr>
              <a:t> </a:t>
            </a:r>
            <a:r>
              <a:rPr lang="en-US" sz="2800" b="1" dirty="0" err="1">
                <a:solidFill>
                  <a:srgbClr val="AC7BDC"/>
                </a:solidFill>
                <a:latin typeface="Calibri"/>
                <a:ea typeface="Calibri"/>
                <a:cs typeface="Calibri"/>
                <a:sym typeface="Calibri"/>
              </a:rPr>
              <a:t>despre</a:t>
            </a:r>
            <a:r>
              <a:rPr lang="en-US" sz="2800" b="1" dirty="0">
                <a:solidFill>
                  <a:srgbClr val="AC7BDC"/>
                </a:solidFill>
                <a:latin typeface="Calibri"/>
                <a:ea typeface="Calibri"/>
                <a:cs typeface="Calibri"/>
                <a:sym typeface="Calibri"/>
              </a:rPr>
              <a:t> </a:t>
            </a:r>
            <a:r>
              <a:rPr lang="en-US" sz="2800" b="1" dirty="0" err="1">
                <a:solidFill>
                  <a:srgbClr val="AC7BDC"/>
                </a:solidFill>
                <a:latin typeface="Calibri"/>
                <a:ea typeface="Calibri"/>
                <a:cs typeface="Calibri"/>
                <a:sym typeface="Calibri"/>
              </a:rPr>
              <a:t>principalele</a:t>
            </a:r>
            <a:r>
              <a:rPr lang="en-US" sz="2800" b="1" dirty="0">
                <a:solidFill>
                  <a:srgbClr val="AC7BDC"/>
                </a:solidFill>
                <a:latin typeface="Calibri"/>
                <a:ea typeface="Calibri"/>
                <a:cs typeface="Calibri"/>
                <a:sym typeface="Calibri"/>
              </a:rPr>
              <a:t> </a:t>
            </a:r>
            <a:r>
              <a:rPr lang="en-US" sz="2800" b="1" dirty="0" err="1">
                <a:solidFill>
                  <a:srgbClr val="AC7BDC"/>
                </a:solidFill>
                <a:latin typeface="Calibri"/>
                <a:ea typeface="Calibri"/>
                <a:cs typeface="Calibri"/>
                <a:sym typeface="Calibri"/>
              </a:rPr>
              <a:t>mijloace</a:t>
            </a:r>
            <a:r>
              <a:rPr lang="en-US" sz="2800" b="1" dirty="0">
                <a:solidFill>
                  <a:srgbClr val="AC7BDC"/>
                </a:solidFill>
                <a:latin typeface="Calibri"/>
                <a:ea typeface="Calibri"/>
                <a:cs typeface="Calibri"/>
                <a:sym typeface="Calibri"/>
              </a:rPr>
              <a:t> alternative de credit </a:t>
            </a:r>
            <a:r>
              <a:rPr lang="en-US" sz="2800" b="1" dirty="0" err="1">
                <a:solidFill>
                  <a:srgbClr val="AC7BDC"/>
                </a:solidFill>
                <a:latin typeface="Calibri"/>
                <a:ea typeface="Calibri"/>
                <a:cs typeface="Calibri"/>
                <a:sym typeface="Calibri"/>
              </a:rPr>
              <a:t>și</a:t>
            </a:r>
            <a:r>
              <a:rPr lang="en-US" sz="2800" b="1" dirty="0">
                <a:solidFill>
                  <a:srgbClr val="AC7BDC"/>
                </a:solidFill>
                <a:latin typeface="Calibri"/>
                <a:ea typeface="Calibri"/>
                <a:cs typeface="Calibri"/>
                <a:sym typeface="Calibri"/>
              </a:rPr>
              <a:t> cum </a:t>
            </a:r>
            <a:r>
              <a:rPr lang="en-US" sz="2800" b="1" dirty="0" err="1">
                <a:solidFill>
                  <a:srgbClr val="AC7BDC"/>
                </a:solidFill>
                <a:latin typeface="Calibri"/>
                <a:ea typeface="Calibri"/>
                <a:cs typeface="Calibri"/>
                <a:sym typeface="Calibri"/>
              </a:rPr>
              <a:t>să</a:t>
            </a:r>
            <a:r>
              <a:rPr lang="en-US" sz="2800" b="1" dirty="0">
                <a:solidFill>
                  <a:srgbClr val="AC7BDC"/>
                </a:solidFill>
                <a:latin typeface="Calibri"/>
                <a:ea typeface="Calibri"/>
                <a:cs typeface="Calibri"/>
                <a:sym typeface="Calibri"/>
              </a:rPr>
              <a:t> </a:t>
            </a:r>
            <a:r>
              <a:rPr lang="en-US" sz="2800" b="1" dirty="0" err="1">
                <a:solidFill>
                  <a:srgbClr val="AC7BDC"/>
                </a:solidFill>
                <a:latin typeface="Calibri"/>
                <a:ea typeface="Calibri"/>
                <a:cs typeface="Calibri"/>
                <a:sym typeface="Calibri"/>
              </a:rPr>
              <a:t>alegi</a:t>
            </a:r>
            <a:r>
              <a:rPr lang="en-US" sz="2800" b="1" dirty="0">
                <a:solidFill>
                  <a:srgbClr val="AC7BDC"/>
                </a:solidFill>
                <a:latin typeface="Calibri"/>
                <a:ea typeface="Calibri"/>
                <a:cs typeface="Calibri"/>
                <a:sym typeface="Calibri"/>
              </a:rPr>
              <a:t> </a:t>
            </a:r>
            <a:r>
              <a:rPr lang="en-US" sz="2800" b="1" dirty="0" err="1">
                <a:solidFill>
                  <a:srgbClr val="AC7BDC"/>
                </a:solidFill>
                <a:latin typeface="Calibri"/>
                <a:ea typeface="Calibri"/>
                <a:cs typeface="Calibri"/>
                <a:sym typeface="Calibri"/>
              </a:rPr>
              <a:t>între</a:t>
            </a:r>
            <a:r>
              <a:rPr lang="en-US" sz="2800" b="1" dirty="0">
                <a:solidFill>
                  <a:srgbClr val="AC7BDC"/>
                </a:solidFill>
                <a:latin typeface="Calibri"/>
                <a:ea typeface="Calibri"/>
                <a:cs typeface="Calibri"/>
                <a:sym typeface="Calibri"/>
              </a:rPr>
              <a:t> </a:t>
            </a:r>
            <a:r>
              <a:rPr lang="en-US" sz="2800" b="1" dirty="0" err="1">
                <a:solidFill>
                  <a:srgbClr val="AC7BDC"/>
                </a:solidFill>
                <a:latin typeface="Calibri"/>
                <a:ea typeface="Calibri"/>
                <a:cs typeface="Calibri"/>
                <a:sym typeface="Calibri"/>
              </a:rPr>
              <a:t>ele</a:t>
            </a:r>
            <a:endParaRPr sz="2800" b="1" dirty="0">
              <a:solidFill>
                <a:srgbClr val="AC7BDC"/>
              </a:solidFill>
              <a:latin typeface="Calibri"/>
              <a:ea typeface="Calibri"/>
              <a:cs typeface="Calibri"/>
              <a:sym typeface="Calibri"/>
            </a:endParaRPr>
          </a:p>
        </p:txBody>
      </p:sp>
      <p:pic>
        <p:nvPicPr>
          <p:cNvPr id="126" name="Google Shape;126;p2"/>
          <p:cNvPicPr preferRelativeResize="0"/>
          <p:nvPr/>
        </p:nvPicPr>
        <p:blipFill rotWithShape="1">
          <a:blip r:embed="rId3">
            <a:alphaModFix/>
          </a:blip>
          <a:srcRect/>
          <a:stretch/>
        </p:blipFill>
        <p:spPr>
          <a:xfrm>
            <a:off x="878006" y="4087786"/>
            <a:ext cx="581024" cy="58102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20"/>
          <p:cNvSpPr txBox="1"/>
          <p:nvPr/>
        </p:nvSpPr>
        <p:spPr>
          <a:xfrm>
            <a:off x="381000" y="495300"/>
            <a:ext cx="16459200" cy="169277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o-RO" sz="3200" b="1" dirty="0">
                <a:solidFill>
                  <a:srgbClr val="FD4FB4"/>
                </a:solidFill>
                <a:latin typeface="Calibri"/>
                <a:ea typeface="Calibri"/>
                <a:cs typeface="Calibri"/>
                <a:sym typeface="Calibri"/>
              </a:rPr>
              <a:t>Baza de date UE pentru căutarea oportunităților de finanțare</a:t>
            </a:r>
            <a:endParaRPr dirty="0"/>
          </a:p>
          <a:p>
            <a:pPr marL="0" marR="0" lvl="0" indent="0" algn="l" rtl="0">
              <a:spcBef>
                <a:spcPts val="0"/>
              </a:spcBef>
              <a:spcAft>
                <a:spcPts val="0"/>
              </a:spcAft>
              <a:buNone/>
            </a:pPr>
            <a:r>
              <a:rPr lang="en-US" sz="3200" b="1" i="1" dirty="0">
                <a:solidFill>
                  <a:srgbClr val="FD4FB4"/>
                </a:solidFill>
                <a:latin typeface="Calibri"/>
                <a:ea typeface="Calibri"/>
                <a:cs typeface="Calibri"/>
                <a:sym typeface="Calibri"/>
              </a:rPr>
              <a:t>Your Europe Business - The “Access to Finance”  </a:t>
            </a:r>
            <a:endParaRPr sz="3200" b="1" i="1" dirty="0">
              <a:solidFill>
                <a:srgbClr val="FD4FB4"/>
              </a:solidFill>
              <a:latin typeface="Calibri"/>
              <a:ea typeface="Calibri"/>
              <a:cs typeface="Calibri"/>
              <a:sym typeface="Calibri"/>
            </a:endParaRPr>
          </a:p>
          <a:p>
            <a:pPr marL="0" marR="0" lvl="0" indent="0" algn="l" rtl="0">
              <a:spcBef>
                <a:spcPts val="0"/>
              </a:spcBef>
              <a:spcAft>
                <a:spcPts val="0"/>
              </a:spcAft>
              <a:buNone/>
            </a:pPr>
            <a:endParaRPr sz="4000" b="1" dirty="0">
              <a:solidFill>
                <a:srgbClr val="FD4FB4"/>
              </a:solidFill>
              <a:latin typeface="Calibri"/>
              <a:ea typeface="Calibri"/>
              <a:cs typeface="Calibri"/>
              <a:sym typeface="Calibri"/>
            </a:endParaRPr>
          </a:p>
        </p:txBody>
      </p:sp>
      <p:grpSp>
        <p:nvGrpSpPr>
          <p:cNvPr id="294" name="Google Shape;294;p20"/>
          <p:cNvGrpSpPr/>
          <p:nvPr/>
        </p:nvGrpSpPr>
        <p:grpSpPr>
          <a:xfrm>
            <a:off x="25021" y="2859046"/>
            <a:ext cx="18289137" cy="6248400"/>
            <a:chOff x="-2275" y="2400300"/>
            <a:chExt cx="17754600" cy="6572250"/>
          </a:xfrm>
        </p:grpSpPr>
        <p:grpSp>
          <p:nvGrpSpPr>
            <p:cNvPr id="295" name="Google Shape;295;p20"/>
            <p:cNvGrpSpPr/>
            <p:nvPr/>
          </p:nvGrpSpPr>
          <p:grpSpPr>
            <a:xfrm>
              <a:off x="-2275" y="2400300"/>
              <a:ext cx="17754600" cy="6572250"/>
              <a:chOff x="0" y="2324100"/>
              <a:chExt cx="17754600" cy="6572250"/>
            </a:xfrm>
          </p:grpSpPr>
          <p:pic>
            <p:nvPicPr>
              <p:cNvPr id="296" name="Google Shape;296;p20"/>
              <p:cNvPicPr preferRelativeResize="0"/>
              <p:nvPr/>
            </p:nvPicPr>
            <p:blipFill rotWithShape="1">
              <a:blip r:embed="rId3">
                <a:alphaModFix/>
              </a:blip>
              <a:srcRect/>
              <a:stretch/>
            </p:blipFill>
            <p:spPr>
              <a:xfrm>
                <a:off x="0" y="2324100"/>
                <a:ext cx="17754600" cy="6572250"/>
              </a:xfrm>
              <a:prstGeom prst="rect">
                <a:avLst/>
              </a:prstGeom>
              <a:noFill/>
              <a:ln>
                <a:noFill/>
              </a:ln>
            </p:spPr>
          </p:pic>
          <p:sp>
            <p:nvSpPr>
              <p:cNvPr id="297" name="Google Shape;297;p20"/>
              <p:cNvSpPr/>
              <p:nvPr/>
            </p:nvSpPr>
            <p:spPr>
              <a:xfrm>
                <a:off x="9220200" y="6515100"/>
                <a:ext cx="5791200" cy="1066800"/>
              </a:xfrm>
              <a:prstGeom prst="rect">
                <a:avLst/>
              </a:prstGeom>
              <a:noFill/>
              <a:ln w="571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298" name="Google Shape;298;p20"/>
            <p:cNvSpPr/>
            <p:nvPr/>
          </p:nvSpPr>
          <p:spPr>
            <a:xfrm>
              <a:off x="835925" y="6743700"/>
              <a:ext cx="5791200" cy="1066800"/>
            </a:xfrm>
            <a:prstGeom prst="rect">
              <a:avLst/>
            </a:prstGeom>
            <a:noFill/>
            <a:ln w="571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299" name="Google Shape;299;p20"/>
          <p:cNvSpPr/>
          <p:nvPr/>
        </p:nvSpPr>
        <p:spPr>
          <a:xfrm>
            <a:off x="6248400" y="2258913"/>
            <a:ext cx="558031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Access to EU Finance - European Commission (europa.eu)</a:t>
            </a:r>
            <a:endParaRPr sz="1800" dirty="0">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21"/>
          <p:cNvSpPr txBox="1"/>
          <p:nvPr/>
        </p:nvSpPr>
        <p:spPr>
          <a:xfrm>
            <a:off x="1169100" y="953591"/>
            <a:ext cx="3581400" cy="708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o-RO" sz="4000" b="1" dirty="0">
                <a:solidFill>
                  <a:srgbClr val="FD4FB4"/>
                </a:solidFill>
                <a:latin typeface="Calibri"/>
                <a:ea typeface="Calibri"/>
                <a:cs typeface="Calibri"/>
                <a:sym typeface="Calibri"/>
              </a:rPr>
              <a:t>Rezumat</a:t>
            </a:r>
            <a:endParaRPr dirty="0"/>
          </a:p>
        </p:txBody>
      </p:sp>
      <p:sp>
        <p:nvSpPr>
          <p:cNvPr id="305" name="Google Shape;305;p21"/>
          <p:cNvSpPr txBox="1"/>
          <p:nvPr/>
        </p:nvSpPr>
        <p:spPr>
          <a:xfrm>
            <a:off x="1697050" y="2126650"/>
            <a:ext cx="4242000" cy="3108503"/>
          </a:xfrm>
          <a:prstGeom prst="rect">
            <a:avLst/>
          </a:prstGeom>
          <a:noFill/>
          <a:ln>
            <a:noFill/>
          </a:ln>
        </p:spPr>
        <p:txBody>
          <a:bodyPr spcFirstLastPara="1" wrap="square" lIns="91425" tIns="45700" rIns="91425" bIns="45700" anchor="t" anchorCtr="0">
            <a:spAutoFit/>
          </a:bodyPr>
          <a:lstStyle/>
          <a:p>
            <a:r>
              <a:rPr lang="en-US" sz="2800" b="1" dirty="0" err="1">
                <a:effectLst/>
                <a:latin typeface="Calibri" panose="020F0502020204030204" pitchFamily="34" charset="0"/>
                <a:ea typeface="Calibri" panose="020F0502020204030204" pitchFamily="34" charset="0"/>
              </a:rPr>
              <a:t>Antreprenoriatul</a:t>
            </a:r>
            <a:r>
              <a:rPr lang="en-US" sz="2800" b="1" dirty="0">
                <a:effectLst/>
                <a:latin typeface="Calibri" panose="020F0502020204030204" pitchFamily="34" charset="0"/>
                <a:ea typeface="Calibri" panose="020F0502020204030204" pitchFamily="34" charset="0"/>
              </a:rPr>
              <a:t> </a:t>
            </a:r>
            <a:r>
              <a:rPr lang="en-US" sz="2800" dirty="0" err="1">
                <a:effectLst/>
                <a:latin typeface="Calibri" panose="020F0502020204030204" pitchFamily="34" charset="0"/>
                <a:ea typeface="Calibri" panose="020F0502020204030204" pitchFamily="34" charset="0"/>
              </a:rPr>
              <a:t>este</a:t>
            </a:r>
            <a:r>
              <a:rPr lang="en-US" sz="2800" dirty="0">
                <a:effectLst/>
                <a:latin typeface="Calibri" panose="020F0502020204030204" pitchFamily="34" charset="0"/>
                <a:ea typeface="Calibri" panose="020F0502020204030204" pitchFamily="34" charset="0"/>
              </a:rPr>
              <a:t> </a:t>
            </a:r>
            <a:r>
              <a:rPr lang="en-US" sz="2800" dirty="0" err="1">
                <a:effectLst/>
                <a:latin typeface="Calibri" panose="020F0502020204030204" pitchFamily="34" charset="0"/>
                <a:ea typeface="Calibri" panose="020F0502020204030204" pitchFamily="34" charset="0"/>
              </a:rPr>
              <a:t>procesul</a:t>
            </a:r>
            <a:r>
              <a:rPr lang="en-US" sz="2800" dirty="0">
                <a:effectLst/>
                <a:latin typeface="Calibri" panose="020F0502020204030204" pitchFamily="34" charset="0"/>
                <a:ea typeface="Calibri" panose="020F0502020204030204" pitchFamily="34" charset="0"/>
              </a:rPr>
              <a:t> de </a:t>
            </a:r>
            <a:r>
              <a:rPr lang="en-US" sz="2800" dirty="0" err="1">
                <a:effectLst/>
                <a:latin typeface="Calibri" panose="020F0502020204030204" pitchFamily="34" charset="0"/>
                <a:ea typeface="Calibri" panose="020F0502020204030204" pitchFamily="34" charset="0"/>
              </a:rPr>
              <a:t>dezvoltare</a:t>
            </a:r>
            <a:r>
              <a:rPr lang="en-US" sz="2800" dirty="0">
                <a:effectLst/>
                <a:latin typeface="Calibri" panose="020F0502020204030204" pitchFamily="34" charset="0"/>
                <a:ea typeface="Calibri" panose="020F0502020204030204" pitchFamily="34" charset="0"/>
              </a:rPr>
              <a:t>, </a:t>
            </a:r>
            <a:r>
              <a:rPr lang="en-US" sz="2800" dirty="0" err="1">
                <a:effectLst/>
                <a:latin typeface="Calibri" panose="020F0502020204030204" pitchFamily="34" charset="0"/>
                <a:ea typeface="Calibri" panose="020F0502020204030204" pitchFamily="34" charset="0"/>
              </a:rPr>
              <a:t>organizare</a:t>
            </a:r>
            <a:r>
              <a:rPr lang="en-US" sz="2800" dirty="0">
                <a:effectLst/>
                <a:latin typeface="Calibri" panose="020F0502020204030204" pitchFamily="34" charset="0"/>
                <a:ea typeface="Calibri" panose="020F0502020204030204" pitchFamily="34" charset="0"/>
              </a:rPr>
              <a:t> </a:t>
            </a:r>
            <a:r>
              <a:rPr lang="en-US" sz="2800" dirty="0" err="1">
                <a:effectLst/>
                <a:latin typeface="Calibri" panose="020F0502020204030204" pitchFamily="34" charset="0"/>
                <a:ea typeface="Calibri" panose="020F0502020204030204" pitchFamily="34" charset="0"/>
              </a:rPr>
              <a:t>și</a:t>
            </a:r>
            <a:r>
              <a:rPr lang="en-US" sz="2800" dirty="0">
                <a:effectLst/>
                <a:latin typeface="Calibri" panose="020F0502020204030204" pitchFamily="34" charset="0"/>
                <a:ea typeface="Calibri" panose="020F0502020204030204" pitchFamily="34" charset="0"/>
              </a:rPr>
              <a:t> </a:t>
            </a:r>
            <a:r>
              <a:rPr lang="en-US" sz="2800" dirty="0" err="1">
                <a:effectLst/>
                <a:latin typeface="Calibri" panose="020F0502020204030204" pitchFamily="34" charset="0"/>
                <a:ea typeface="Calibri" panose="020F0502020204030204" pitchFamily="34" charset="0"/>
              </a:rPr>
              <a:t>funcționare</a:t>
            </a:r>
            <a:r>
              <a:rPr lang="en-US" sz="2800" dirty="0">
                <a:effectLst/>
                <a:latin typeface="Calibri" panose="020F0502020204030204" pitchFamily="34" charset="0"/>
                <a:ea typeface="Calibri" panose="020F0502020204030204" pitchFamily="34" charset="0"/>
              </a:rPr>
              <a:t> a </a:t>
            </a:r>
            <a:r>
              <a:rPr lang="en-US" sz="2800" dirty="0" err="1">
                <a:effectLst/>
                <a:latin typeface="Calibri" panose="020F0502020204030204" pitchFamily="34" charset="0"/>
                <a:ea typeface="Calibri" panose="020F0502020204030204" pitchFamily="34" charset="0"/>
              </a:rPr>
              <a:t>unei</a:t>
            </a:r>
            <a:r>
              <a:rPr lang="en-US" sz="2800" dirty="0">
                <a:effectLst/>
                <a:latin typeface="Calibri" panose="020F0502020204030204" pitchFamily="34" charset="0"/>
                <a:ea typeface="Calibri" panose="020F0502020204030204" pitchFamily="34" charset="0"/>
              </a:rPr>
              <a:t> </a:t>
            </a:r>
            <a:r>
              <a:rPr lang="en-US" sz="2800" dirty="0" err="1">
                <a:effectLst/>
                <a:latin typeface="Calibri" panose="020F0502020204030204" pitchFamily="34" charset="0"/>
                <a:ea typeface="Calibri" panose="020F0502020204030204" pitchFamily="34" charset="0"/>
              </a:rPr>
              <a:t>noi</a:t>
            </a:r>
            <a:r>
              <a:rPr lang="en-US" sz="2800" dirty="0">
                <a:effectLst/>
                <a:latin typeface="Calibri" panose="020F0502020204030204" pitchFamily="34" charset="0"/>
                <a:ea typeface="Calibri" panose="020F0502020204030204" pitchFamily="34" charset="0"/>
              </a:rPr>
              <a:t> </a:t>
            </a:r>
            <a:r>
              <a:rPr lang="en-US" sz="2800" dirty="0" err="1">
                <a:effectLst/>
                <a:latin typeface="Calibri" panose="020F0502020204030204" pitchFamily="34" charset="0"/>
                <a:ea typeface="Calibri" panose="020F0502020204030204" pitchFamily="34" charset="0"/>
              </a:rPr>
              <a:t>afaceri</a:t>
            </a:r>
            <a:r>
              <a:rPr lang="en-US" sz="2800" dirty="0">
                <a:effectLst/>
                <a:latin typeface="Calibri" panose="020F0502020204030204" pitchFamily="34" charset="0"/>
                <a:ea typeface="Calibri" panose="020F0502020204030204" pitchFamily="34" charset="0"/>
              </a:rPr>
              <a:t> </a:t>
            </a:r>
            <a:r>
              <a:rPr lang="en-US" sz="2800" dirty="0" err="1">
                <a:effectLst/>
                <a:latin typeface="Calibri" panose="020F0502020204030204" pitchFamily="34" charset="0"/>
                <a:ea typeface="Calibri" panose="020F0502020204030204" pitchFamily="34" charset="0"/>
              </a:rPr>
              <a:t>pentru</a:t>
            </a:r>
            <a:r>
              <a:rPr lang="en-US" sz="2800" dirty="0">
                <a:effectLst/>
                <a:latin typeface="Calibri" panose="020F0502020204030204" pitchFamily="34" charset="0"/>
                <a:ea typeface="Calibri" panose="020F0502020204030204" pitchFamily="34" charset="0"/>
              </a:rPr>
              <a:t> a genera profit, </a:t>
            </a:r>
            <a:r>
              <a:rPr lang="en-US" sz="2800" dirty="0" err="1">
                <a:effectLst/>
                <a:latin typeface="Calibri" panose="020F0502020204030204" pitchFamily="34" charset="0"/>
                <a:ea typeface="Calibri" panose="020F0502020204030204" pitchFamily="34" charset="0"/>
              </a:rPr>
              <a:t>asumându-și</a:t>
            </a:r>
            <a:r>
              <a:rPr lang="en-US" sz="2800" dirty="0">
                <a:effectLst/>
                <a:latin typeface="Calibri" panose="020F0502020204030204" pitchFamily="34" charset="0"/>
                <a:ea typeface="Calibri" panose="020F0502020204030204" pitchFamily="34" charset="0"/>
              </a:rPr>
              <a:t> </a:t>
            </a:r>
            <a:r>
              <a:rPr lang="en-US" sz="2800" dirty="0" err="1">
                <a:effectLst/>
                <a:latin typeface="Calibri" panose="020F0502020204030204" pitchFamily="34" charset="0"/>
                <a:ea typeface="Calibri" panose="020F0502020204030204" pitchFamily="34" charset="0"/>
              </a:rPr>
              <a:t>în</a:t>
            </a:r>
            <a:r>
              <a:rPr lang="en-US" sz="2800" dirty="0">
                <a:effectLst/>
                <a:latin typeface="Calibri" panose="020F0502020204030204" pitchFamily="34" charset="0"/>
                <a:ea typeface="Calibri" panose="020F0502020204030204" pitchFamily="34" charset="0"/>
              </a:rPr>
              <a:t> </a:t>
            </a:r>
            <a:r>
              <a:rPr lang="en-US" sz="2800" dirty="0" err="1">
                <a:effectLst/>
                <a:latin typeface="Calibri" panose="020F0502020204030204" pitchFamily="34" charset="0"/>
                <a:ea typeface="Calibri" panose="020F0502020204030204" pitchFamily="34" charset="0"/>
              </a:rPr>
              <a:t>același</a:t>
            </a:r>
            <a:r>
              <a:rPr lang="en-US" sz="2800" dirty="0">
                <a:effectLst/>
                <a:latin typeface="Calibri" panose="020F0502020204030204" pitchFamily="34" charset="0"/>
                <a:ea typeface="Calibri" panose="020F0502020204030204" pitchFamily="34" charset="0"/>
              </a:rPr>
              <a:t> </a:t>
            </a:r>
            <a:r>
              <a:rPr lang="en-US" sz="2800" dirty="0" err="1">
                <a:effectLst/>
                <a:latin typeface="Calibri" panose="020F0502020204030204" pitchFamily="34" charset="0"/>
                <a:ea typeface="Calibri" panose="020F0502020204030204" pitchFamily="34" charset="0"/>
              </a:rPr>
              <a:t>timp</a:t>
            </a:r>
            <a:r>
              <a:rPr lang="en-US" sz="2800" dirty="0">
                <a:effectLst/>
                <a:latin typeface="Calibri" panose="020F0502020204030204" pitchFamily="34" charset="0"/>
                <a:ea typeface="Calibri" panose="020F0502020204030204" pitchFamily="34" charset="0"/>
              </a:rPr>
              <a:t> </a:t>
            </a:r>
            <a:r>
              <a:rPr lang="en-US" sz="2800" dirty="0" err="1">
                <a:effectLst/>
                <a:latin typeface="Calibri" panose="020F0502020204030204" pitchFamily="34" charset="0"/>
                <a:ea typeface="Calibri" panose="020F0502020204030204" pitchFamily="34" charset="0"/>
              </a:rPr>
              <a:t>riscul</a:t>
            </a:r>
            <a:r>
              <a:rPr lang="en-US" sz="2800" dirty="0">
                <a:effectLst/>
                <a:latin typeface="Calibri" panose="020F0502020204030204" pitchFamily="34" charset="0"/>
                <a:ea typeface="Calibri" panose="020F0502020204030204" pitchFamily="34" charset="0"/>
              </a:rPr>
              <a:t> </a:t>
            </a:r>
            <a:r>
              <a:rPr lang="en-US" sz="2800" dirty="0" err="1">
                <a:effectLst/>
                <a:latin typeface="Calibri" panose="020F0502020204030204" pitchFamily="34" charset="0"/>
                <a:ea typeface="Calibri" panose="020F0502020204030204" pitchFamily="34" charset="0"/>
              </a:rPr>
              <a:t>financiar</a:t>
            </a:r>
            <a:r>
              <a:rPr lang="en-US" sz="2800" dirty="0">
                <a:effectLst/>
                <a:latin typeface="Calibri" panose="020F0502020204030204" pitchFamily="34" charset="0"/>
                <a:ea typeface="Calibri" panose="020F0502020204030204" pitchFamily="34" charset="0"/>
              </a:rPr>
              <a:t>.</a:t>
            </a:r>
            <a:endParaRPr lang="en-GB" sz="2400" dirty="0">
              <a:effectLst/>
              <a:latin typeface="Times New Roman" panose="02020603050405020304" pitchFamily="18" charset="0"/>
              <a:ea typeface="Times New Roman" panose="02020603050405020304" pitchFamily="18" charset="0"/>
            </a:endParaRPr>
          </a:p>
        </p:txBody>
      </p:sp>
      <p:sp>
        <p:nvSpPr>
          <p:cNvPr id="306" name="Google Shape;306;p21"/>
          <p:cNvSpPr txBox="1"/>
          <p:nvPr/>
        </p:nvSpPr>
        <p:spPr>
          <a:xfrm>
            <a:off x="1958600" y="5621975"/>
            <a:ext cx="3980400" cy="2678100"/>
          </a:xfrm>
          <a:prstGeom prst="rect">
            <a:avLst/>
          </a:prstGeom>
          <a:noFill/>
          <a:ln>
            <a:noFill/>
          </a:ln>
        </p:spPr>
        <p:txBody>
          <a:bodyPr spcFirstLastPara="1" wrap="square" lIns="91425" tIns="45700" rIns="91425" bIns="45700" anchor="t" anchorCtr="0">
            <a:spAutoFit/>
          </a:bodyPr>
          <a:lstStyle/>
          <a:p>
            <a:pPr marL="0" lvl="0" indent="0" algn="just" rtl="0">
              <a:spcBef>
                <a:spcPts val="0"/>
              </a:spcBef>
              <a:spcAft>
                <a:spcPts val="0"/>
              </a:spcAft>
              <a:buClr>
                <a:schemeClr val="dk1"/>
              </a:buClr>
              <a:buSzPts val="1100"/>
              <a:buFont typeface="Arial"/>
              <a:buNone/>
            </a:pPr>
            <a:r>
              <a:rPr lang="en-US" sz="2800" dirty="0">
                <a:solidFill>
                  <a:schemeClr val="dk1"/>
                </a:solidFill>
                <a:latin typeface="Calibri"/>
                <a:ea typeface="Calibri"/>
                <a:cs typeface="Calibri"/>
                <a:sym typeface="Calibri"/>
              </a:rPr>
              <a:t>Un plan de </a:t>
            </a:r>
            <a:r>
              <a:rPr lang="en-US" sz="2800" dirty="0" err="1">
                <a:solidFill>
                  <a:schemeClr val="dk1"/>
                </a:solidFill>
                <a:latin typeface="Calibri"/>
                <a:ea typeface="Calibri"/>
                <a:cs typeface="Calibri"/>
                <a:sym typeface="Calibri"/>
              </a:rPr>
              <a:t>afaceri</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este</a:t>
            </a:r>
            <a:r>
              <a:rPr lang="en-US" sz="2800" dirty="0">
                <a:solidFill>
                  <a:schemeClr val="dk1"/>
                </a:solidFill>
                <a:latin typeface="Calibri"/>
                <a:ea typeface="Calibri"/>
                <a:cs typeface="Calibri"/>
                <a:sym typeface="Calibri"/>
              </a:rPr>
              <a:t> un document care </a:t>
            </a:r>
            <a:r>
              <a:rPr lang="en-US" sz="2800" dirty="0" err="1">
                <a:solidFill>
                  <a:schemeClr val="dk1"/>
                </a:solidFill>
                <a:latin typeface="Calibri"/>
                <a:ea typeface="Calibri"/>
                <a:cs typeface="Calibri"/>
                <a:sym typeface="Calibri"/>
              </a:rPr>
              <a:t>definește</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în</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detaliu</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obiectivele</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unei</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companii</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și</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modul</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în</a:t>
            </a:r>
            <a:r>
              <a:rPr lang="en-US" sz="2800" dirty="0">
                <a:solidFill>
                  <a:schemeClr val="dk1"/>
                </a:solidFill>
                <a:latin typeface="Calibri"/>
                <a:ea typeface="Calibri"/>
                <a:cs typeface="Calibri"/>
                <a:sym typeface="Calibri"/>
              </a:rPr>
              <a:t> care </a:t>
            </a:r>
            <a:r>
              <a:rPr lang="en-US" sz="2800" dirty="0" err="1">
                <a:solidFill>
                  <a:schemeClr val="dk1"/>
                </a:solidFill>
                <a:latin typeface="Calibri"/>
                <a:ea typeface="Calibri"/>
                <a:cs typeface="Calibri"/>
                <a:sym typeface="Calibri"/>
              </a:rPr>
              <a:t>intenționează</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să-și</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atingă</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obiectivele</a:t>
            </a:r>
            <a:endParaRPr sz="2800" b="1" dirty="0">
              <a:solidFill>
                <a:schemeClr val="dk1"/>
              </a:solidFill>
              <a:latin typeface="Calibri"/>
              <a:ea typeface="Calibri"/>
              <a:cs typeface="Calibri"/>
              <a:sym typeface="Calibri"/>
            </a:endParaRPr>
          </a:p>
        </p:txBody>
      </p:sp>
      <p:sp>
        <p:nvSpPr>
          <p:cNvPr id="307" name="Google Shape;307;p21"/>
          <p:cNvSpPr txBox="1"/>
          <p:nvPr/>
        </p:nvSpPr>
        <p:spPr>
          <a:xfrm>
            <a:off x="12958200" y="2126650"/>
            <a:ext cx="4716000" cy="3724800"/>
          </a:xfrm>
          <a:prstGeom prst="rect">
            <a:avLst/>
          </a:prstGeom>
          <a:noFill/>
          <a:ln>
            <a:noFill/>
          </a:ln>
        </p:spPr>
        <p:txBody>
          <a:bodyPr spcFirstLastPara="1" wrap="square" lIns="91425" tIns="45700" rIns="91425" bIns="45700" anchor="t" anchorCtr="0">
            <a:spAutoFit/>
          </a:bodyPr>
          <a:lstStyle/>
          <a:p>
            <a:pPr marL="0" lvl="0" indent="0" algn="just" rtl="0">
              <a:spcBef>
                <a:spcPts val="0"/>
              </a:spcBef>
              <a:spcAft>
                <a:spcPts val="0"/>
              </a:spcAft>
              <a:buSzPts val="1100"/>
              <a:buNone/>
            </a:pPr>
            <a:r>
              <a:rPr lang="en-US" sz="2800" b="1" dirty="0" err="1">
                <a:solidFill>
                  <a:schemeClr val="dk1"/>
                </a:solidFill>
                <a:latin typeface="Calibri"/>
                <a:ea typeface="Calibri"/>
                <a:cs typeface="Calibri"/>
                <a:sym typeface="Calibri"/>
              </a:rPr>
              <a:t>Finanțarea</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prin</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vânzarea</a:t>
            </a:r>
            <a:r>
              <a:rPr lang="en-US" sz="2800" b="1" dirty="0">
                <a:solidFill>
                  <a:schemeClr val="dk1"/>
                </a:solidFill>
                <a:latin typeface="Calibri"/>
                <a:ea typeface="Calibri"/>
                <a:cs typeface="Calibri"/>
                <a:sym typeface="Calibri"/>
              </a:rPr>
              <a:t> de </a:t>
            </a:r>
            <a:r>
              <a:rPr lang="en-US" sz="2800" b="1" dirty="0" err="1">
                <a:solidFill>
                  <a:schemeClr val="dk1"/>
                </a:solidFill>
                <a:latin typeface="Calibri"/>
                <a:ea typeface="Calibri"/>
                <a:cs typeface="Calibri"/>
                <a:sym typeface="Calibri"/>
              </a:rPr>
              <a:t>acțiuni</a:t>
            </a:r>
            <a:r>
              <a:rPr lang="en-US" sz="2800" b="1"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implică</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vânzarea</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unei</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părți</a:t>
            </a:r>
            <a:r>
              <a:rPr lang="en-US" sz="2800" dirty="0">
                <a:solidFill>
                  <a:schemeClr val="dk1"/>
                </a:solidFill>
                <a:latin typeface="Calibri"/>
                <a:ea typeface="Calibri"/>
                <a:cs typeface="Calibri"/>
                <a:sym typeface="Calibri"/>
              </a:rPr>
              <a:t> din </a:t>
            </a:r>
            <a:r>
              <a:rPr lang="en-US" sz="2800" dirty="0" err="1">
                <a:solidFill>
                  <a:schemeClr val="dk1"/>
                </a:solidFill>
                <a:latin typeface="Calibri"/>
                <a:ea typeface="Calibri"/>
                <a:cs typeface="Calibri"/>
                <a:sym typeface="Calibri"/>
              </a:rPr>
              <a:t>capitalul</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unei</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companii</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în</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schimbul</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capitalului</a:t>
            </a:r>
            <a:r>
              <a:rPr lang="en-US" sz="2800" dirty="0">
                <a:solidFill>
                  <a:schemeClr val="dk1"/>
                </a:solidFill>
                <a:latin typeface="Calibri"/>
                <a:ea typeface="Calibri"/>
                <a:cs typeface="Calibri"/>
                <a:sym typeface="Calibri"/>
              </a:rPr>
              <a:t>.</a:t>
            </a:r>
          </a:p>
          <a:p>
            <a:pPr marL="0" lvl="0" indent="0" algn="just" rtl="0">
              <a:spcBef>
                <a:spcPts val="0"/>
              </a:spcBef>
              <a:spcAft>
                <a:spcPts val="0"/>
              </a:spcAft>
              <a:buSzPts val="1100"/>
              <a:buNone/>
            </a:pPr>
            <a:r>
              <a:rPr lang="en-US" sz="2800" b="1" dirty="0" err="1">
                <a:solidFill>
                  <a:schemeClr val="dk1"/>
                </a:solidFill>
                <a:latin typeface="Calibri"/>
                <a:ea typeface="Calibri"/>
                <a:cs typeface="Calibri"/>
                <a:sym typeface="Calibri"/>
              </a:rPr>
              <a:t>Finanțarea</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prin</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îndatorare</a:t>
            </a:r>
            <a:r>
              <a:rPr lang="en-US" sz="2800" b="1"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implică</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împrumutul</a:t>
            </a:r>
            <a:r>
              <a:rPr lang="en-US" sz="2800" dirty="0">
                <a:solidFill>
                  <a:schemeClr val="dk1"/>
                </a:solidFill>
                <a:latin typeface="Calibri"/>
                <a:ea typeface="Calibri"/>
                <a:cs typeface="Calibri"/>
                <a:sym typeface="Calibri"/>
              </a:rPr>
              <a:t> de </a:t>
            </a:r>
            <a:r>
              <a:rPr lang="en-US" sz="2800" dirty="0" err="1">
                <a:solidFill>
                  <a:schemeClr val="dk1"/>
                </a:solidFill>
                <a:latin typeface="Calibri"/>
                <a:ea typeface="Calibri"/>
                <a:cs typeface="Calibri"/>
                <a:sym typeface="Calibri"/>
              </a:rPr>
              <a:t>bani</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și</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plata</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acestuia</a:t>
            </a:r>
            <a:r>
              <a:rPr lang="en-US" sz="2800" dirty="0">
                <a:solidFill>
                  <a:schemeClr val="dk1"/>
                </a:solidFill>
                <a:latin typeface="Calibri"/>
                <a:ea typeface="Calibri"/>
                <a:cs typeface="Calibri"/>
                <a:sym typeface="Calibri"/>
              </a:rPr>
              <a:t> cu </a:t>
            </a:r>
            <a:r>
              <a:rPr lang="en-US" sz="2800" dirty="0" err="1">
                <a:solidFill>
                  <a:schemeClr val="dk1"/>
                </a:solidFill>
                <a:latin typeface="Calibri"/>
                <a:ea typeface="Calibri"/>
                <a:cs typeface="Calibri"/>
                <a:sym typeface="Calibri"/>
              </a:rPr>
              <a:t>dobândă</a:t>
            </a:r>
            <a:r>
              <a:rPr lang="en-US" sz="2800" dirty="0">
                <a:solidFill>
                  <a:schemeClr val="dk1"/>
                </a:solidFill>
                <a:latin typeface="Calibri"/>
                <a:ea typeface="Calibri"/>
                <a:cs typeface="Calibri"/>
                <a:sym typeface="Calibri"/>
              </a:rPr>
              <a:t>.</a:t>
            </a:r>
            <a:endParaRPr sz="2800" dirty="0">
              <a:solidFill>
                <a:schemeClr val="dk1"/>
              </a:solidFill>
              <a:latin typeface="Calibri"/>
              <a:ea typeface="Calibri"/>
              <a:cs typeface="Calibri"/>
              <a:sym typeface="Calibri"/>
            </a:endParaRPr>
          </a:p>
          <a:p>
            <a:pPr marL="0" lvl="0" indent="0" algn="just" rtl="0">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p:txBody>
      </p:sp>
      <p:sp>
        <p:nvSpPr>
          <p:cNvPr id="308" name="Google Shape;308;p21"/>
          <p:cNvSpPr txBox="1"/>
          <p:nvPr/>
        </p:nvSpPr>
        <p:spPr>
          <a:xfrm>
            <a:off x="12958200" y="6115758"/>
            <a:ext cx="4419600" cy="267761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dirty="0" err="1">
                <a:solidFill>
                  <a:schemeClr val="dk1"/>
                </a:solidFill>
                <a:latin typeface="Calibri"/>
                <a:ea typeface="Calibri"/>
                <a:cs typeface="Calibri"/>
                <a:sym typeface="Calibri"/>
              </a:rPr>
              <a:t>Există</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mai</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multe</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metode</a:t>
            </a:r>
            <a:r>
              <a:rPr lang="en-US" sz="2800" dirty="0">
                <a:solidFill>
                  <a:schemeClr val="dk1"/>
                </a:solidFill>
                <a:latin typeface="Calibri"/>
                <a:ea typeface="Calibri"/>
                <a:cs typeface="Calibri"/>
                <a:sym typeface="Calibri"/>
              </a:rPr>
              <a:t> alternative de </a:t>
            </a:r>
            <a:r>
              <a:rPr lang="en-US" sz="2800" dirty="0" err="1">
                <a:solidFill>
                  <a:schemeClr val="dk1"/>
                </a:solidFill>
                <a:latin typeface="Calibri"/>
                <a:ea typeface="Calibri"/>
                <a:cs typeface="Calibri"/>
                <a:sym typeface="Calibri"/>
              </a:rPr>
              <a:t>creditare</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Pentru</a:t>
            </a:r>
            <a:r>
              <a:rPr lang="en-US" sz="2800" dirty="0">
                <a:solidFill>
                  <a:schemeClr val="dk1"/>
                </a:solidFill>
                <a:latin typeface="Calibri"/>
                <a:ea typeface="Calibri"/>
                <a:cs typeface="Calibri"/>
                <a:sym typeface="Calibri"/>
              </a:rPr>
              <a:t> a o </a:t>
            </a:r>
            <a:r>
              <a:rPr lang="en-US" sz="2800" dirty="0" err="1">
                <a:solidFill>
                  <a:schemeClr val="dk1"/>
                </a:solidFill>
                <a:latin typeface="Calibri"/>
                <a:ea typeface="Calibri"/>
                <a:cs typeface="Calibri"/>
                <a:sym typeface="Calibri"/>
              </a:rPr>
              <a:t>alege</a:t>
            </a:r>
            <a:r>
              <a:rPr lang="en-US" sz="2800" dirty="0">
                <a:solidFill>
                  <a:schemeClr val="dk1"/>
                </a:solidFill>
                <a:latin typeface="Calibri"/>
                <a:ea typeface="Calibri"/>
                <a:cs typeface="Calibri"/>
                <a:sym typeface="Calibri"/>
              </a:rPr>
              <a:t> pe </a:t>
            </a:r>
            <a:r>
              <a:rPr lang="en-US" sz="2800" dirty="0" err="1">
                <a:solidFill>
                  <a:schemeClr val="dk1"/>
                </a:solidFill>
                <a:latin typeface="Calibri"/>
                <a:ea typeface="Calibri"/>
                <a:cs typeface="Calibri"/>
                <a:sym typeface="Calibri"/>
              </a:rPr>
              <a:t>cea</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potrivită</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este</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necesar</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să</a:t>
            </a:r>
            <a:r>
              <a:rPr lang="en-US" sz="2800" dirty="0">
                <a:solidFill>
                  <a:schemeClr val="dk1"/>
                </a:solidFill>
                <a:latin typeface="Calibri"/>
                <a:ea typeface="Calibri"/>
                <a:cs typeface="Calibri"/>
                <a:sym typeface="Calibri"/>
              </a:rPr>
              <a:t> se </a:t>
            </a:r>
            <a:r>
              <a:rPr lang="en-US" sz="2800" dirty="0" err="1">
                <a:solidFill>
                  <a:schemeClr val="dk1"/>
                </a:solidFill>
                <a:latin typeface="Calibri"/>
                <a:ea typeface="Calibri"/>
                <a:cs typeface="Calibri"/>
                <a:sym typeface="Calibri"/>
              </a:rPr>
              <a:t>evalueze</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propriile</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abilități</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și</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resursele</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inițiale</a:t>
            </a:r>
            <a:r>
              <a:rPr lang="en-US" sz="2800" dirty="0">
                <a:solidFill>
                  <a:schemeClr val="dk1"/>
                </a:solidFill>
                <a:latin typeface="Calibri"/>
                <a:ea typeface="Calibri"/>
                <a:cs typeface="Calibri"/>
                <a:sym typeface="Calibri"/>
              </a:rPr>
              <a:t>.</a:t>
            </a:r>
            <a:endParaRPr sz="2800" dirty="0">
              <a:solidFill>
                <a:schemeClr val="dk1"/>
              </a:solidFill>
              <a:latin typeface="Calibri"/>
              <a:ea typeface="Calibri"/>
              <a:cs typeface="Calibri"/>
              <a:sym typeface="Calibri"/>
            </a:endParaRPr>
          </a:p>
        </p:txBody>
      </p:sp>
      <p:pic>
        <p:nvPicPr>
          <p:cNvPr id="309" name="Google Shape;309;p21"/>
          <p:cNvPicPr preferRelativeResize="0"/>
          <p:nvPr/>
        </p:nvPicPr>
        <p:blipFill rotWithShape="1">
          <a:blip r:embed="rId3">
            <a:alphaModFix/>
          </a:blip>
          <a:srcRect/>
          <a:stretch/>
        </p:blipFill>
        <p:spPr>
          <a:xfrm>
            <a:off x="866768" y="2126659"/>
            <a:ext cx="581024" cy="581024"/>
          </a:xfrm>
          <a:prstGeom prst="rect">
            <a:avLst/>
          </a:prstGeom>
          <a:noFill/>
          <a:ln>
            <a:noFill/>
          </a:ln>
        </p:spPr>
      </p:pic>
      <p:pic>
        <p:nvPicPr>
          <p:cNvPr id="310" name="Google Shape;310;p21"/>
          <p:cNvPicPr preferRelativeResize="0"/>
          <p:nvPr/>
        </p:nvPicPr>
        <p:blipFill rotWithShape="1">
          <a:blip r:embed="rId3">
            <a:alphaModFix/>
          </a:blip>
          <a:srcRect/>
          <a:stretch/>
        </p:blipFill>
        <p:spPr>
          <a:xfrm>
            <a:off x="866775" y="5792302"/>
            <a:ext cx="581024" cy="581024"/>
          </a:xfrm>
          <a:prstGeom prst="rect">
            <a:avLst/>
          </a:prstGeom>
          <a:noFill/>
          <a:ln>
            <a:noFill/>
          </a:ln>
        </p:spPr>
      </p:pic>
      <p:pic>
        <p:nvPicPr>
          <p:cNvPr id="311" name="Google Shape;311;p21"/>
          <p:cNvPicPr preferRelativeResize="0"/>
          <p:nvPr/>
        </p:nvPicPr>
        <p:blipFill rotWithShape="1">
          <a:blip r:embed="rId3">
            <a:alphaModFix/>
          </a:blip>
          <a:srcRect/>
          <a:stretch/>
        </p:blipFill>
        <p:spPr>
          <a:xfrm>
            <a:off x="12086011" y="2335659"/>
            <a:ext cx="581024" cy="581024"/>
          </a:xfrm>
          <a:prstGeom prst="rect">
            <a:avLst/>
          </a:prstGeom>
          <a:noFill/>
          <a:ln>
            <a:noFill/>
          </a:ln>
        </p:spPr>
      </p:pic>
      <p:pic>
        <p:nvPicPr>
          <p:cNvPr id="312" name="Google Shape;312;p21"/>
          <p:cNvPicPr preferRelativeResize="0"/>
          <p:nvPr/>
        </p:nvPicPr>
        <p:blipFill rotWithShape="1">
          <a:blip r:embed="rId3">
            <a:alphaModFix/>
          </a:blip>
          <a:srcRect/>
          <a:stretch/>
        </p:blipFill>
        <p:spPr>
          <a:xfrm>
            <a:off x="12077556" y="6113252"/>
            <a:ext cx="581024" cy="581024"/>
          </a:xfrm>
          <a:prstGeom prst="rect">
            <a:avLst/>
          </a:prstGeom>
          <a:noFill/>
          <a:ln>
            <a:noFill/>
          </a:ln>
        </p:spPr>
      </p:pic>
      <p:pic>
        <p:nvPicPr>
          <p:cNvPr id="313" name="Google Shape;313;p21"/>
          <p:cNvPicPr preferRelativeResize="0"/>
          <p:nvPr/>
        </p:nvPicPr>
        <p:blipFill rotWithShape="1">
          <a:blip r:embed="rId4">
            <a:alphaModFix/>
          </a:blip>
          <a:srcRect/>
          <a:stretch/>
        </p:blipFill>
        <p:spPr>
          <a:xfrm>
            <a:off x="6674038" y="3114200"/>
            <a:ext cx="4939927" cy="26781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22"/>
          <p:cNvSpPr txBox="1"/>
          <p:nvPr/>
        </p:nvSpPr>
        <p:spPr>
          <a:xfrm>
            <a:off x="5298900" y="5171950"/>
            <a:ext cx="7690200" cy="1323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D4FB4"/>
              </a:buClr>
              <a:buSzPts val="8000"/>
              <a:buFont typeface="Helvetica Neue"/>
              <a:buNone/>
            </a:pPr>
            <a:r>
              <a:rPr lang="ro-RO" sz="8000" b="1" dirty="0">
                <a:solidFill>
                  <a:srgbClr val="FD4FB4"/>
                </a:solidFill>
                <a:latin typeface="Helvetica Neue"/>
                <a:ea typeface="Helvetica Neue"/>
                <a:cs typeface="Helvetica Neue"/>
                <a:sym typeface="Helvetica Neue"/>
              </a:rPr>
              <a:t>Vă mulțumim</a:t>
            </a:r>
            <a:r>
              <a:rPr lang="en-US" sz="8000" b="1" dirty="0">
                <a:solidFill>
                  <a:srgbClr val="FD4FB4"/>
                </a:solidFill>
                <a:latin typeface="Helvetica Neue"/>
                <a:ea typeface="Helvetica Neue"/>
                <a:cs typeface="Helvetica Neue"/>
                <a:sym typeface="Helvetica Neue"/>
              </a:rPr>
              <a:t>!</a:t>
            </a:r>
            <a:endParaRPr sz="8000" b="1" i="0" u="none" strike="noStrike" cap="none" dirty="0">
              <a:solidFill>
                <a:srgbClr val="FD4FB4"/>
              </a:solidFill>
              <a:latin typeface="Helvetica Neue"/>
              <a:ea typeface="Helvetica Neue"/>
              <a:cs typeface="Helvetica Neue"/>
              <a:sym typeface="Helvetica Neue"/>
            </a:endParaRPr>
          </a:p>
        </p:txBody>
      </p:sp>
      <p:sp>
        <p:nvSpPr>
          <p:cNvPr id="319" name="Google Shape;319;p22"/>
          <p:cNvSpPr txBox="1"/>
          <p:nvPr/>
        </p:nvSpPr>
        <p:spPr>
          <a:xfrm>
            <a:off x="4343400" y="6853084"/>
            <a:ext cx="9166200" cy="769500"/>
          </a:xfrm>
          <a:prstGeom prst="rect">
            <a:avLst/>
          </a:prstGeom>
          <a:noFill/>
          <a:ln>
            <a:noFill/>
          </a:ln>
        </p:spPr>
        <p:txBody>
          <a:bodyPr spcFirstLastPara="1" wrap="square" lIns="91425" tIns="45700" rIns="91425" bIns="45700" anchor="t" anchorCtr="0">
            <a:spAutoFit/>
          </a:bodyPr>
          <a:lstStyle/>
          <a:p>
            <a:pPr marL="12700" marR="0" lvl="0" indent="0" algn="ctr" rtl="0">
              <a:lnSpc>
                <a:spcPct val="100000"/>
              </a:lnSpc>
              <a:spcBef>
                <a:spcPts val="0"/>
              </a:spcBef>
              <a:spcAft>
                <a:spcPts val="0"/>
              </a:spcAft>
              <a:buNone/>
            </a:pPr>
            <a:r>
              <a:rPr lang="en-US" sz="4400" b="1" dirty="0">
                <a:solidFill>
                  <a:schemeClr val="dk1"/>
                </a:solidFill>
                <a:latin typeface="Calibri"/>
                <a:ea typeface="Calibri"/>
                <a:cs typeface="Calibri"/>
                <a:sym typeface="Calibri"/>
              </a:rPr>
              <a:t>Part</a:t>
            </a:r>
            <a:r>
              <a:rPr lang="ro-RO" sz="4400" b="1" dirty="0">
                <a:solidFill>
                  <a:schemeClr val="dk1"/>
                </a:solidFill>
                <a:latin typeface="Calibri"/>
                <a:ea typeface="Calibri"/>
                <a:cs typeface="Calibri"/>
                <a:sym typeface="Calibri"/>
              </a:rPr>
              <a:t>e</a:t>
            </a:r>
            <a:r>
              <a:rPr lang="en-US" sz="4400" b="1" dirty="0" err="1">
                <a:solidFill>
                  <a:schemeClr val="dk1"/>
                </a:solidFill>
                <a:latin typeface="Calibri"/>
                <a:ea typeface="Calibri"/>
                <a:cs typeface="Calibri"/>
                <a:sym typeface="Calibri"/>
              </a:rPr>
              <a:t>ner</a:t>
            </a:r>
            <a:r>
              <a:rPr lang="en-US" sz="4400" b="1" dirty="0">
                <a:solidFill>
                  <a:schemeClr val="dk1"/>
                </a:solidFill>
                <a:latin typeface="Calibri"/>
                <a:ea typeface="Calibri"/>
                <a:cs typeface="Calibri"/>
                <a:sym typeface="Calibri"/>
              </a:rPr>
              <a:t>: </a:t>
            </a:r>
            <a:r>
              <a:rPr lang="en-US" sz="4400" dirty="0">
                <a:solidFill>
                  <a:schemeClr val="dk1"/>
                </a:solidFill>
                <a:latin typeface="Calibri"/>
                <a:ea typeface="Calibri"/>
                <a:cs typeface="Calibri"/>
                <a:sym typeface="Calibri"/>
              </a:rPr>
              <a:t>CDI &amp; IHF</a:t>
            </a:r>
            <a:endParaRPr sz="4400" b="1" dirty="0">
              <a:solidFill>
                <a:schemeClr val="dk1"/>
              </a:solidFill>
              <a:latin typeface="Helvetica Neue"/>
              <a:ea typeface="Helvetica Neue"/>
              <a:cs typeface="Helvetica Neue"/>
              <a:sym typeface="Helvetica Neue"/>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3"/>
          <p:cNvSpPr txBox="1"/>
          <p:nvPr/>
        </p:nvSpPr>
        <p:spPr>
          <a:xfrm>
            <a:off x="914400" y="495300"/>
            <a:ext cx="9462656"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a:solidFill>
                  <a:srgbClr val="FD4FB4"/>
                </a:solidFill>
                <a:latin typeface="Helvetica Neue"/>
                <a:ea typeface="Helvetica Neue"/>
                <a:cs typeface="Helvetica Neue"/>
                <a:sym typeface="Helvetica Neue"/>
              </a:rPr>
              <a:t>Index</a:t>
            </a:r>
            <a:endParaRPr/>
          </a:p>
        </p:txBody>
      </p:sp>
      <p:sp>
        <p:nvSpPr>
          <p:cNvPr id="132" name="Google Shape;132;p3"/>
          <p:cNvSpPr txBox="1"/>
          <p:nvPr/>
        </p:nvSpPr>
        <p:spPr>
          <a:xfrm>
            <a:off x="2166222" y="1943428"/>
            <a:ext cx="7277581" cy="523180"/>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n-US" sz="2800" b="1" dirty="0">
                <a:solidFill>
                  <a:srgbClr val="AC7BDC"/>
                </a:solidFill>
                <a:latin typeface="Helvetica Neue"/>
                <a:ea typeface="Helvetica Neue"/>
                <a:cs typeface="Helvetica Neue"/>
                <a:sym typeface="Helvetica Neue"/>
              </a:rPr>
              <a:t>Unit</a:t>
            </a:r>
            <a:r>
              <a:rPr lang="ro-RO" sz="2800" b="1" dirty="0" err="1">
                <a:solidFill>
                  <a:srgbClr val="AC7BDC"/>
                </a:solidFill>
                <a:latin typeface="Helvetica Neue"/>
                <a:ea typeface="Helvetica Neue"/>
                <a:cs typeface="Helvetica Neue"/>
                <a:sym typeface="Helvetica Neue"/>
              </a:rPr>
              <a:t>atea</a:t>
            </a:r>
            <a:r>
              <a:rPr lang="en-US" sz="2800" b="1" dirty="0">
                <a:solidFill>
                  <a:srgbClr val="AC7BDC"/>
                </a:solidFill>
                <a:latin typeface="Helvetica Neue"/>
                <a:ea typeface="Helvetica Neue"/>
                <a:cs typeface="Helvetica Neue"/>
                <a:sym typeface="Helvetica Neue"/>
              </a:rPr>
              <a:t> 1 – </a:t>
            </a:r>
            <a:r>
              <a:rPr lang="ro-RO" sz="2800" b="1" dirty="0">
                <a:solidFill>
                  <a:srgbClr val="AC7BDC"/>
                </a:solidFill>
                <a:latin typeface="Helvetica Neue"/>
                <a:ea typeface="Helvetica Neue"/>
                <a:cs typeface="Helvetica Neue"/>
                <a:sym typeface="Helvetica Neue"/>
              </a:rPr>
              <a:t>Educație financiara</a:t>
            </a:r>
            <a:endParaRPr sz="2800" b="1" dirty="0">
              <a:solidFill>
                <a:srgbClr val="AC7BDC"/>
              </a:solidFill>
              <a:latin typeface="Helvetica Neue"/>
              <a:ea typeface="Helvetica Neue"/>
              <a:cs typeface="Helvetica Neue"/>
              <a:sym typeface="Helvetica Neue"/>
            </a:endParaRPr>
          </a:p>
        </p:txBody>
      </p:sp>
      <p:sp>
        <p:nvSpPr>
          <p:cNvPr id="133" name="Google Shape;133;p3"/>
          <p:cNvSpPr txBox="1"/>
          <p:nvPr/>
        </p:nvSpPr>
        <p:spPr>
          <a:xfrm>
            <a:off x="2667000" y="6265089"/>
            <a:ext cx="11341223"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400" b="1">
              <a:solidFill>
                <a:schemeClr val="dk1"/>
              </a:solidFill>
              <a:latin typeface="Helvetica Neue"/>
              <a:ea typeface="Helvetica Neue"/>
              <a:cs typeface="Helvetica Neue"/>
              <a:sym typeface="Helvetica Neue"/>
            </a:endParaRPr>
          </a:p>
        </p:txBody>
      </p:sp>
      <p:pic>
        <p:nvPicPr>
          <p:cNvPr id="134" name="Google Shape;134;p3"/>
          <p:cNvPicPr preferRelativeResize="0"/>
          <p:nvPr/>
        </p:nvPicPr>
        <p:blipFill rotWithShape="1">
          <a:blip r:embed="rId3">
            <a:alphaModFix/>
          </a:blip>
          <a:srcRect/>
          <a:stretch/>
        </p:blipFill>
        <p:spPr>
          <a:xfrm>
            <a:off x="940558" y="2098361"/>
            <a:ext cx="581024" cy="581024"/>
          </a:xfrm>
          <a:prstGeom prst="rect">
            <a:avLst/>
          </a:prstGeom>
          <a:noFill/>
          <a:ln>
            <a:noFill/>
          </a:ln>
        </p:spPr>
      </p:pic>
      <p:pic>
        <p:nvPicPr>
          <p:cNvPr id="135" name="Google Shape;135;p3"/>
          <p:cNvPicPr preferRelativeResize="0"/>
          <p:nvPr/>
        </p:nvPicPr>
        <p:blipFill rotWithShape="1">
          <a:blip r:embed="rId3">
            <a:alphaModFix/>
          </a:blip>
          <a:srcRect/>
          <a:stretch/>
        </p:blipFill>
        <p:spPr>
          <a:xfrm>
            <a:off x="940558" y="5522691"/>
            <a:ext cx="581024" cy="581024"/>
          </a:xfrm>
          <a:prstGeom prst="rect">
            <a:avLst/>
          </a:prstGeom>
          <a:noFill/>
          <a:ln>
            <a:noFill/>
          </a:ln>
        </p:spPr>
      </p:pic>
      <p:sp>
        <p:nvSpPr>
          <p:cNvPr id="136" name="Google Shape;136;p3"/>
          <p:cNvSpPr txBox="1"/>
          <p:nvPr/>
        </p:nvSpPr>
        <p:spPr>
          <a:xfrm>
            <a:off x="2166221" y="5572630"/>
            <a:ext cx="8610600" cy="523180"/>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n-US" sz="2800" b="1" dirty="0">
                <a:solidFill>
                  <a:srgbClr val="AC7BDC"/>
                </a:solidFill>
                <a:latin typeface="Helvetica Neue"/>
                <a:ea typeface="Helvetica Neue"/>
                <a:cs typeface="Helvetica Neue"/>
                <a:sym typeface="Helvetica Neue"/>
              </a:rPr>
              <a:t>Unit</a:t>
            </a:r>
            <a:r>
              <a:rPr lang="ro-RO" sz="2800" b="1" dirty="0" err="1">
                <a:solidFill>
                  <a:srgbClr val="AC7BDC"/>
                </a:solidFill>
                <a:latin typeface="Helvetica Neue"/>
                <a:ea typeface="Helvetica Neue"/>
                <a:cs typeface="Helvetica Neue"/>
                <a:sym typeface="Helvetica Neue"/>
              </a:rPr>
              <a:t>atea</a:t>
            </a:r>
            <a:r>
              <a:rPr lang="en-US" sz="2800" b="1" dirty="0">
                <a:solidFill>
                  <a:srgbClr val="AC7BDC"/>
                </a:solidFill>
                <a:latin typeface="Helvetica Neue"/>
                <a:ea typeface="Helvetica Neue"/>
                <a:cs typeface="Helvetica Neue"/>
                <a:sym typeface="Helvetica Neue"/>
              </a:rPr>
              <a:t> 2 - Alternative </a:t>
            </a:r>
            <a:r>
              <a:rPr lang="ro-RO" sz="2800" b="1" dirty="0">
                <a:solidFill>
                  <a:srgbClr val="AC7BDC"/>
                </a:solidFill>
                <a:latin typeface="Helvetica Neue"/>
                <a:ea typeface="Helvetica Neue"/>
                <a:cs typeface="Helvetica Neue"/>
                <a:sym typeface="Helvetica Neue"/>
              </a:rPr>
              <a:t>la </a:t>
            </a:r>
            <a:r>
              <a:rPr lang="en-US" sz="2800" b="1" dirty="0">
                <a:solidFill>
                  <a:srgbClr val="AC7BDC"/>
                </a:solidFill>
                <a:latin typeface="Helvetica Neue"/>
                <a:ea typeface="Helvetica Neue"/>
                <a:cs typeface="Helvetica Neue"/>
                <a:sym typeface="Helvetica Neue"/>
              </a:rPr>
              <a:t>credit</a:t>
            </a:r>
            <a:endParaRPr sz="2800" b="1" dirty="0">
              <a:solidFill>
                <a:srgbClr val="AC7BDC"/>
              </a:solidFill>
              <a:latin typeface="Helvetica Neue"/>
              <a:ea typeface="Helvetica Neue"/>
              <a:cs typeface="Helvetica Neue"/>
              <a:sym typeface="Helvetica Neue"/>
            </a:endParaRPr>
          </a:p>
        </p:txBody>
      </p:sp>
      <p:sp>
        <p:nvSpPr>
          <p:cNvPr id="137" name="Google Shape;137;p3"/>
          <p:cNvSpPr/>
          <p:nvPr/>
        </p:nvSpPr>
        <p:spPr>
          <a:xfrm>
            <a:off x="2166221" y="6152300"/>
            <a:ext cx="7130179" cy="2677616"/>
          </a:xfrm>
          <a:prstGeom prst="rect">
            <a:avLst/>
          </a:prstGeom>
          <a:noFill/>
          <a:ln>
            <a:noFill/>
          </a:ln>
        </p:spPr>
        <p:txBody>
          <a:bodyPr spcFirstLastPara="1" wrap="square" lIns="91425" tIns="45700" rIns="91425" bIns="45700" anchor="t" anchorCtr="0">
            <a:spAutoFit/>
          </a:bodyPr>
          <a:lstStyle/>
          <a:p>
            <a:pPr marL="228600"/>
            <a:r>
              <a:rPr lang="en-US" sz="2400" dirty="0" err="1">
                <a:effectLst/>
                <a:latin typeface="Calibri" panose="020F0502020204030204" pitchFamily="34" charset="0"/>
                <a:ea typeface="Calibri" panose="020F0502020204030204" pitchFamily="34" charset="0"/>
              </a:rPr>
              <a:t>Sectiunea</a:t>
            </a:r>
            <a:r>
              <a:rPr lang="en-US" sz="2400" dirty="0">
                <a:effectLst/>
                <a:latin typeface="Calibri" panose="020F0502020204030204" pitchFamily="34" charset="0"/>
                <a:ea typeface="Calibri" panose="020F0502020204030204" pitchFamily="34" charset="0"/>
              </a:rPr>
              <a:t> 1: </a:t>
            </a:r>
            <a:r>
              <a:rPr lang="en-US" sz="2400" dirty="0" err="1">
                <a:effectLst/>
                <a:latin typeface="Calibri" panose="020F0502020204030204" pitchFamily="34" charset="0"/>
                <a:ea typeface="Calibri" panose="020F0502020204030204" pitchFamily="34" charset="0"/>
              </a:rPr>
              <a:t>Externalizarea</a:t>
            </a:r>
            <a:endParaRPr lang="en-GB" sz="2000" dirty="0">
              <a:effectLst/>
              <a:latin typeface="Times New Roman" panose="02020603050405020304" pitchFamily="18" charset="0"/>
              <a:ea typeface="Times New Roman" panose="02020603050405020304" pitchFamily="18" charset="0"/>
            </a:endParaRPr>
          </a:p>
          <a:p>
            <a:pPr marL="228600"/>
            <a:r>
              <a:rPr lang="en-US" sz="2400" dirty="0" err="1">
                <a:effectLst/>
                <a:latin typeface="Calibri" panose="020F0502020204030204" pitchFamily="34" charset="0"/>
                <a:ea typeface="Calibri" panose="020F0502020204030204" pitchFamily="34" charset="0"/>
              </a:rPr>
              <a:t>Sectiunea</a:t>
            </a:r>
            <a:r>
              <a:rPr lang="en-US" sz="2400" dirty="0">
                <a:effectLst/>
                <a:latin typeface="Calibri" panose="020F0502020204030204" pitchFamily="34" charset="0"/>
                <a:ea typeface="Calibri" panose="020F0502020204030204" pitchFamily="34" charset="0"/>
              </a:rPr>
              <a:t> 1.1: Cum </a:t>
            </a:r>
            <a:r>
              <a:rPr lang="en-US" sz="2400" dirty="0" err="1">
                <a:effectLst/>
                <a:latin typeface="Calibri" panose="020F0502020204030204" pitchFamily="34" charset="0"/>
                <a:ea typeface="Calibri" panose="020F0502020204030204" pitchFamily="34" charset="0"/>
              </a:rPr>
              <a:t>sa</a:t>
            </a:r>
            <a:r>
              <a:rPr lang="en-US" sz="2400" dirty="0">
                <a:effectLst/>
                <a:latin typeface="Calibri" panose="020F0502020204030204" pitchFamily="34" charset="0"/>
                <a:ea typeface="Calibri" panose="020F0502020204030204" pitchFamily="34" charset="0"/>
              </a:rPr>
              <a:t> </a:t>
            </a:r>
            <a:r>
              <a:rPr lang="en-US" sz="2400" dirty="0" err="1">
                <a:effectLst/>
                <a:latin typeface="Calibri" panose="020F0502020204030204" pitchFamily="34" charset="0"/>
                <a:ea typeface="Calibri" panose="020F0502020204030204" pitchFamily="34" charset="0"/>
              </a:rPr>
              <a:t>incepi</a:t>
            </a:r>
            <a:r>
              <a:rPr lang="en-US" sz="2400" dirty="0">
                <a:effectLst/>
                <a:latin typeface="Calibri" panose="020F0502020204030204" pitchFamily="34" charset="0"/>
                <a:ea typeface="Calibri" panose="020F0502020204030204" pitchFamily="34" charset="0"/>
              </a:rPr>
              <a:t> o </a:t>
            </a:r>
            <a:r>
              <a:rPr lang="en-US" sz="2400" dirty="0" err="1">
                <a:effectLst/>
                <a:latin typeface="Calibri" panose="020F0502020204030204" pitchFamily="34" charset="0"/>
                <a:ea typeface="Calibri" panose="020F0502020204030204" pitchFamily="34" charset="0"/>
              </a:rPr>
              <a:t>campanie</a:t>
            </a:r>
            <a:r>
              <a:rPr lang="en-US" sz="2400" dirty="0">
                <a:effectLst/>
                <a:latin typeface="Calibri" panose="020F0502020204030204" pitchFamily="34" charset="0"/>
                <a:ea typeface="Calibri" panose="020F0502020204030204" pitchFamily="34" charset="0"/>
              </a:rPr>
              <a:t> de </a:t>
            </a:r>
            <a:r>
              <a:rPr lang="en-US" sz="2400" dirty="0" err="1">
                <a:effectLst/>
                <a:latin typeface="Calibri" panose="020F0502020204030204" pitchFamily="34" charset="0"/>
                <a:ea typeface="Calibri" panose="020F0502020204030204" pitchFamily="34" charset="0"/>
              </a:rPr>
              <a:t>externalizare</a:t>
            </a:r>
            <a:endParaRPr lang="en-GB" sz="2000" dirty="0">
              <a:effectLst/>
              <a:latin typeface="Times New Roman" panose="02020603050405020304" pitchFamily="18" charset="0"/>
              <a:ea typeface="Times New Roman" panose="02020603050405020304" pitchFamily="18" charset="0"/>
            </a:endParaRPr>
          </a:p>
          <a:p>
            <a:r>
              <a:rPr lang="en-US" sz="2400" dirty="0">
                <a:effectLst/>
                <a:latin typeface="Calibri" panose="020F0502020204030204" pitchFamily="34" charset="0"/>
                <a:ea typeface="Calibri" panose="020F0502020204030204" pitchFamily="34" charset="0"/>
              </a:rPr>
              <a:t> </a:t>
            </a:r>
            <a:r>
              <a:rPr lang="ro-RO" sz="2000" dirty="0">
                <a:latin typeface="Times New Roman" panose="02020603050405020304" pitchFamily="18" charset="0"/>
                <a:ea typeface="Calibri" panose="020F0502020204030204" pitchFamily="34" charset="0"/>
              </a:rPr>
              <a:t>  </a:t>
            </a:r>
            <a:r>
              <a:rPr lang="en-US" sz="2400" dirty="0" err="1">
                <a:effectLst/>
                <a:latin typeface="Calibri" panose="020F0502020204030204" pitchFamily="34" charset="0"/>
                <a:ea typeface="Calibri" panose="020F0502020204030204" pitchFamily="34" charset="0"/>
              </a:rPr>
              <a:t>Sectiunea</a:t>
            </a:r>
            <a:r>
              <a:rPr lang="en-US" sz="2400" dirty="0">
                <a:effectLst/>
                <a:latin typeface="Calibri" panose="020F0502020204030204" pitchFamily="34" charset="0"/>
                <a:ea typeface="Calibri" panose="020F0502020204030204" pitchFamily="34" charset="0"/>
              </a:rPr>
              <a:t> 2: </a:t>
            </a:r>
            <a:r>
              <a:rPr lang="en-US" sz="2400" dirty="0" err="1">
                <a:effectLst/>
                <a:latin typeface="Calibri" panose="020F0502020204030204" pitchFamily="34" charset="0"/>
                <a:ea typeface="Calibri" panose="020F0502020204030204" pitchFamily="34" charset="0"/>
              </a:rPr>
              <a:t>Investitorii</a:t>
            </a:r>
            <a:r>
              <a:rPr lang="en-US" sz="2400" dirty="0">
                <a:effectLst/>
                <a:latin typeface="Calibri" panose="020F0502020204030204" pitchFamily="34" charset="0"/>
                <a:ea typeface="Calibri" panose="020F0502020204030204" pitchFamily="34" charset="0"/>
              </a:rPr>
              <a:t> </a:t>
            </a:r>
            <a:r>
              <a:rPr lang="en-US" sz="2400" dirty="0" err="1">
                <a:effectLst/>
                <a:latin typeface="Calibri" panose="020F0502020204030204" pitchFamily="34" charset="0"/>
                <a:ea typeface="Calibri" panose="020F0502020204030204" pitchFamily="34" charset="0"/>
              </a:rPr>
              <a:t>Ingeri</a:t>
            </a:r>
            <a:r>
              <a:rPr lang="en-US" sz="2400" dirty="0">
                <a:effectLst/>
                <a:latin typeface="Calibri" panose="020F0502020204030204" pitchFamily="34" charset="0"/>
                <a:ea typeface="Calibri" panose="020F0502020204030204" pitchFamily="34" charset="0"/>
              </a:rPr>
              <a:t>&amp; </a:t>
            </a:r>
            <a:r>
              <a:rPr lang="en-US" sz="2400" dirty="0" err="1">
                <a:effectLst/>
                <a:latin typeface="Calibri" panose="020F0502020204030204" pitchFamily="34" charset="0"/>
                <a:ea typeface="Calibri" panose="020F0502020204030204" pitchFamily="34" charset="0"/>
              </a:rPr>
              <a:t>Investitorii</a:t>
            </a:r>
            <a:r>
              <a:rPr lang="en-US" sz="2400" dirty="0">
                <a:effectLst/>
                <a:latin typeface="Calibri" panose="020F0502020204030204" pitchFamily="34" charset="0"/>
                <a:ea typeface="Calibri" panose="020F0502020204030204" pitchFamily="34" charset="0"/>
              </a:rPr>
              <a:t> </a:t>
            </a:r>
            <a:r>
              <a:rPr lang="en-US" sz="2400" dirty="0" err="1">
                <a:effectLst/>
                <a:latin typeface="Calibri" panose="020F0502020204030204" pitchFamily="34" charset="0"/>
                <a:ea typeface="Calibri" panose="020F0502020204030204" pitchFamily="34" charset="0"/>
              </a:rPr>
              <a:t>Capitalisti</a:t>
            </a:r>
            <a:endParaRPr lang="en-GB" sz="2000" dirty="0">
              <a:effectLst/>
              <a:latin typeface="Times New Roman" panose="02020603050405020304" pitchFamily="18" charset="0"/>
              <a:ea typeface="Times New Roman" panose="02020603050405020304" pitchFamily="18" charset="0"/>
            </a:endParaRPr>
          </a:p>
          <a:p>
            <a:pPr marL="228600"/>
            <a:r>
              <a:rPr lang="en-US" sz="2400" dirty="0" err="1">
                <a:effectLst/>
                <a:latin typeface="Calibri" panose="020F0502020204030204" pitchFamily="34" charset="0"/>
                <a:ea typeface="Calibri" panose="020F0502020204030204" pitchFamily="34" charset="0"/>
              </a:rPr>
              <a:t>Sectiunea</a:t>
            </a:r>
            <a:r>
              <a:rPr lang="en-US" sz="2400" dirty="0">
                <a:effectLst/>
                <a:latin typeface="Calibri" panose="020F0502020204030204" pitchFamily="34" charset="0"/>
                <a:ea typeface="Calibri" panose="020F0502020204030204" pitchFamily="34" charset="0"/>
              </a:rPr>
              <a:t> 2.1: </a:t>
            </a:r>
            <a:r>
              <a:rPr lang="en-US" sz="2400" dirty="0" err="1">
                <a:effectLst/>
                <a:latin typeface="Calibri" panose="020F0502020204030204" pitchFamily="34" charset="0"/>
                <a:ea typeface="Calibri" panose="020F0502020204030204" pitchFamily="34" charset="0"/>
              </a:rPr>
              <a:t>Reteaua</a:t>
            </a:r>
            <a:r>
              <a:rPr lang="en-US" sz="2400" dirty="0">
                <a:effectLst/>
                <a:latin typeface="Calibri" panose="020F0502020204030204" pitchFamily="34" charset="0"/>
                <a:ea typeface="Calibri" panose="020F0502020204030204" pitchFamily="34" charset="0"/>
              </a:rPr>
              <a:t> de </a:t>
            </a:r>
            <a:r>
              <a:rPr lang="en-US" sz="2400" dirty="0" err="1">
                <a:effectLst/>
                <a:latin typeface="Calibri" panose="020F0502020204030204" pitchFamily="34" charset="0"/>
                <a:ea typeface="Calibri" panose="020F0502020204030204" pitchFamily="34" charset="0"/>
              </a:rPr>
              <a:t>sprijin</a:t>
            </a:r>
            <a:r>
              <a:rPr lang="en-US" sz="2400" dirty="0">
                <a:effectLst/>
                <a:latin typeface="Calibri" panose="020F0502020204030204" pitchFamily="34" charset="0"/>
                <a:ea typeface="Calibri" panose="020F0502020204030204" pitchFamily="34" charset="0"/>
              </a:rPr>
              <a:t> UE</a:t>
            </a:r>
            <a:endParaRPr lang="en-GB" sz="2000" dirty="0">
              <a:effectLst/>
              <a:latin typeface="Times New Roman" panose="02020603050405020304" pitchFamily="18" charset="0"/>
              <a:ea typeface="Times New Roman" panose="02020603050405020304" pitchFamily="18" charset="0"/>
            </a:endParaRPr>
          </a:p>
          <a:p>
            <a:r>
              <a:rPr lang="en-US" sz="2400" dirty="0">
                <a:effectLst/>
                <a:latin typeface="Calibri" panose="020F0502020204030204" pitchFamily="34" charset="0"/>
                <a:ea typeface="Calibri" panose="020F0502020204030204" pitchFamily="34" charset="0"/>
              </a:rPr>
              <a:t> </a:t>
            </a:r>
            <a:r>
              <a:rPr lang="ro-RO" sz="2000" dirty="0">
                <a:latin typeface="Times New Roman" panose="02020603050405020304" pitchFamily="18" charset="0"/>
                <a:ea typeface="Calibri" panose="020F0502020204030204" pitchFamily="34" charset="0"/>
              </a:rPr>
              <a:t>   </a:t>
            </a:r>
            <a:r>
              <a:rPr lang="en-US" sz="2400" dirty="0" err="1">
                <a:effectLst/>
                <a:latin typeface="Calibri" panose="020F0502020204030204" pitchFamily="34" charset="0"/>
                <a:ea typeface="Calibri" panose="020F0502020204030204" pitchFamily="34" charset="0"/>
              </a:rPr>
              <a:t>Sectiunea</a:t>
            </a:r>
            <a:r>
              <a:rPr lang="en-US" sz="2400" dirty="0">
                <a:effectLst/>
                <a:latin typeface="Calibri" panose="020F0502020204030204" pitchFamily="34" charset="0"/>
                <a:ea typeface="Calibri" panose="020F0502020204030204" pitchFamily="34" charset="0"/>
              </a:rPr>
              <a:t> 3: </a:t>
            </a:r>
            <a:r>
              <a:rPr lang="en-US" sz="2400" dirty="0" err="1">
                <a:effectLst/>
                <a:latin typeface="Calibri" panose="020F0502020204030204" pitchFamily="34" charset="0"/>
                <a:ea typeface="Calibri" panose="020F0502020204030204" pitchFamily="34" charset="0"/>
              </a:rPr>
              <a:t>Granturi</a:t>
            </a:r>
            <a:endParaRPr lang="en-GB" sz="2000" dirty="0">
              <a:effectLst/>
              <a:latin typeface="Times New Roman" panose="02020603050405020304" pitchFamily="18" charset="0"/>
              <a:ea typeface="Times New Roman" panose="02020603050405020304" pitchFamily="18" charset="0"/>
            </a:endParaRPr>
          </a:p>
          <a:p>
            <a:pPr marL="228600"/>
            <a:r>
              <a:rPr lang="en-US" sz="2400" dirty="0" err="1">
                <a:effectLst/>
                <a:latin typeface="Calibri" panose="020F0502020204030204" pitchFamily="34" charset="0"/>
                <a:ea typeface="Calibri" panose="020F0502020204030204" pitchFamily="34" charset="0"/>
              </a:rPr>
              <a:t>Sectiunea</a:t>
            </a:r>
            <a:r>
              <a:rPr lang="en-US" sz="2400" dirty="0">
                <a:effectLst/>
                <a:latin typeface="Calibri" panose="020F0502020204030204" pitchFamily="34" charset="0"/>
                <a:ea typeface="Calibri" panose="020F0502020204030204" pitchFamily="34" charset="0"/>
              </a:rPr>
              <a:t> 3.1: </a:t>
            </a:r>
            <a:r>
              <a:rPr lang="en-US" sz="2400" dirty="0" err="1">
                <a:effectLst/>
                <a:latin typeface="Calibri" panose="020F0502020204030204" pitchFamily="34" charset="0"/>
                <a:ea typeface="Calibri" panose="020F0502020204030204" pitchFamily="34" charset="0"/>
              </a:rPr>
              <a:t>Granturi</a:t>
            </a:r>
            <a:r>
              <a:rPr lang="en-US" sz="2400" dirty="0">
                <a:effectLst/>
                <a:latin typeface="Calibri" panose="020F0502020204030204" pitchFamily="34" charset="0"/>
                <a:ea typeface="Calibri" panose="020F0502020204030204" pitchFamily="34" charset="0"/>
              </a:rPr>
              <a:t> UE, 2 </a:t>
            </a:r>
            <a:r>
              <a:rPr lang="en-US" sz="2400" dirty="0" err="1">
                <a:effectLst/>
                <a:latin typeface="Calibri" panose="020F0502020204030204" pitchFamily="34" charset="0"/>
                <a:ea typeface="Calibri" panose="020F0502020204030204" pitchFamily="34" charset="0"/>
              </a:rPr>
              <a:t>exemple</a:t>
            </a:r>
            <a:endParaRPr lang="en-GB" sz="2000" dirty="0">
              <a:effectLst/>
              <a:latin typeface="Times New Roman" panose="02020603050405020304" pitchFamily="18" charset="0"/>
              <a:ea typeface="Times New Roman" panose="02020603050405020304" pitchFamily="18" charset="0"/>
            </a:endParaRPr>
          </a:p>
        </p:txBody>
      </p:sp>
      <p:sp>
        <p:nvSpPr>
          <p:cNvPr id="138" name="Google Shape;138;p3"/>
          <p:cNvSpPr txBox="1"/>
          <p:nvPr/>
        </p:nvSpPr>
        <p:spPr>
          <a:xfrm>
            <a:off x="2166220" y="2517849"/>
            <a:ext cx="7615955" cy="3046948"/>
          </a:xfrm>
          <a:prstGeom prst="rect">
            <a:avLst/>
          </a:prstGeom>
          <a:noFill/>
          <a:ln>
            <a:noFill/>
          </a:ln>
        </p:spPr>
        <p:txBody>
          <a:bodyPr spcFirstLastPara="1" wrap="square" lIns="91425" tIns="45700" rIns="91425" bIns="45700" anchor="t" anchorCtr="0">
            <a:spAutoFit/>
          </a:bodyPr>
          <a:lstStyle/>
          <a:p>
            <a:r>
              <a:rPr lang="en-US" sz="2400" dirty="0" err="1">
                <a:effectLst/>
                <a:latin typeface="Calibri" panose="020F0502020204030204" pitchFamily="34" charset="0"/>
                <a:ea typeface="Calibri" panose="020F0502020204030204" pitchFamily="34" charset="0"/>
              </a:rPr>
              <a:t>Sectiunea</a:t>
            </a:r>
            <a:r>
              <a:rPr lang="en-US" sz="2400" dirty="0">
                <a:effectLst/>
                <a:latin typeface="Calibri" panose="020F0502020204030204" pitchFamily="34" charset="0"/>
                <a:ea typeface="Calibri" panose="020F0502020204030204" pitchFamily="34" charset="0"/>
              </a:rPr>
              <a:t> 1: </a:t>
            </a:r>
            <a:r>
              <a:rPr lang="en-US" sz="2400" dirty="0" err="1">
                <a:effectLst/>
                <a:latin typeface="Calibri" panose="020F0502020204030204" pitchFamily="34" charset="0"/>
                <a:ea typeface="Calibri" panose="020F0502020204030204" pitchFamily="34" charset="0"/>
              </a:rPr>
              <a:t>Rolul</a:t>
            </a:r>
            <a:r>
              <a:rPr lang="en-US" sz="2400" dirty="0">
                <a:effectLst/>
                <a:latin typeface="Calibri" panose="020F0502020204030204" pitchFamily="34" charset="0"/>
                <a:ea typeface="Calibri" panose="020F0502020204030204" pitchFamily="34" charset="0"/>
              </a:rPr>
              <a:t> </a:t>
            </a:r>
            <a:r>
              <a:rPr lang="en-US" sz="2400" dirty="0" err="1">
                <a:effectLst/>
                <a:latin typeface="Calibri" panose="020F0502020204030204" pitchFamily="34" charset="0"/>
                <a:ea typeface="Calibri" panose="020F0502020204030204" pitchFamily="34" charset="0"/>
              </a:rPr>
              <a:t>si</a:t>
            </a:r>
            <a:r>
              <a:rPr lang="en-US" sz="2400" dirty="0">
                <a:effectLst/>
                <a:latin typeface="Calibri" panose="020F0502020204030204" pitchFamily="34" charset="0"/>
                <a:ea typeface="Calibri" panose="020F0502020204030204" pitchFamily="34" charset="0"/>
              </a:rPr>
              <a:t> </a:t>
            </a:r>
            <a:r>
              <a:rPr lang="en-US" sz="2400" dirty="0" err="1">
                <a:effectLst/>
                <a:latin typeface="Calibri" panose="020F0502020204030204" pitchFamily="34" charset="0"/>
                <a:ea typeface="Calibri" panose="020F0502020204030204" pitchFamily="34" charset="0"/>
              </a:rPr>
              <a:t>structura</a:t>
            </a:r>
            <a:r>
              <a:rPr lang="en-US" sz="2400" dirty="0">
                <a:effectLst/>
                <a:latin typeface="Calibri" panose="020F0502020204030204" pitchFamily="34" charset="0"/>
                <a:ea typeface="Calibri" panose="020F0502020204030204" pitchFamily="34" charset="0"/>
              </a:rPr>
              <a:t> </a:t>
            </a:r>
            <a:r>
              <a:rPr lang="en-US" sz="2400" dirty="0" err="1">
                <a:effectLst/>
                <a:latin typeface="Calibri" panose="020F0502020204030204" pitchFamily="34" charset="0"/>
                <a:ea typeface="Calibri" panose="020F0502020204030204" pitchFamily="34" charset="0"/>
              </a:rPr>
              <a:t>antreprenoriatului</a:t>
            </a:r>
            <a:endParaRPr lang="ro-RO" sz="2000" dirty="0">
              <a:latin typeface="Times New Roman" panose="02020603050405020304" pitchFamily="18" charset="0"/>
              <a:ea typeface="Calibri" panose="020F0502020204030204" pitchFamily="34" charset="0"/>
            </a:endParaRPr>
          </a:p>
          <a:p>
            <a:r>
              <a:rPr lang="en-US" sz="2400" dirty="0">
                <a:effectLst/>
                <a:latin typeface="Calibri" panose="020F0502020204030204" pitchFamily="34" charset="0"/>
                <a:ea typeface="Calibri" panose="020F0502020204030204" pitchFamily="34" charset="0"/>
              </a:rPr>
              <a:t>  </a:t>
            </a:r>
            <a:r>
              <a:rPr lang="en-US" sz="2400" dirty="0" err="1">
                <a:effectLst/>
                <a:latin typeface="Calibri" panose="020F0502020204030204" pitchFamily="34" charset="0"/>
                <a:ea typeface="Calibri" panose="020F0502020204030204" pitchFamily="34" charset="0"/>
              </a:rPr>
              <a:t>Sectiunea</a:t>
            </a:r>
            <a:r>
              <a:rPr lang="en-US" sz="2400" dirty="0">
                <a:effectLst/>
                <a:latin typeface="Calibri" panose="020F0502020204030204" pitchFamily="34" charset="0"/>
                <a:ea typeface="Calibri" panose="020F0502020204030204" pitchFamily="34" charset="0"/>
              </a:rPr>
              <a:t> 1.1: </a:t>
            </a:r>
            <a:r>
              <a:rPr lang="en-US" sz="2400" dirty="0" err="1">
                <a:effectLst/>
                <a:latin typeface="Calibri" panose="020F0502020204030204" pitchFamily="34" charset="0"/>
                <a:ea typeface="Calibri" panose="020F0502020204030204" pitchFamily="34" charset="0"/>
              </a:rPr>
              <a:t>Selectarea</a:t>
            </a:r>
            <a:r>
              <a:rPr lang="en-US" sz="2400" dirty="0">
                <a:effectLst/>
                <a:latin typeface="Calibri" panose="020F0502020204030204" pitchFamily="34" charset="0"/>
                <a:ea typeface="Calibri" panose="020F0502020204030204" pitchFamily="34" charset="0"/>
              </a:rPr>
              <a:t> </a:t>
            </a:r>
            <a:r>
              <a:rPr lang="en-US" sz="2400" dirty="0" err="1">
                <a:effectLst/>
                <a:latin typeface="Calibri" panose="020F0502020204030204" pitchFamily="34" charset="0"/>
                <a:ea typeface="Calibri" panose="020F0502020204030204" pitchFamily="34" charset="0"/>
              </a:rPr>
              <a:t>ideii</a:t>
            </a:r>
            <a:r>
              <a:rPr lang="en-US" sz="2400" dirty="0">
                <a:effectLst/>
                <a:latin typeface="Calibri" panose="020F0502020204030204" pitchFamily="34" charset="0"/>
                <a:ea typeface="Calibri" panose="020F0502020204030204" pitchFamily="34" charset="0"/>
              </a:rPr>
              <a:t> de </a:t>
            </a:r>
            <a:r>
              <a:rPr lang="en-US" sz="2400" dirty="0" err="1">
                <a:effectLst/>
                <a:latin typeface="Calibri" panose="020F0502020204030204" pitchFamily="34" charset="0"/>
                <a:ea typeface="Calibri" panose="020F0502020204030204" pitchFamily="34" charset="0"/>
              </a:rPr>
              <a:t>afacere</a:t>
            </a:r>
            <a:endParaRPr lang="ro-RO" sz="2000" dirty="0">
              <a:latin typeface="Times New Roman" panose="02020603050405020304" pitchFamily="18" charset="0"/>
              <a:ea typeface="Calibri" panose="020F0502020204030204" pitchFamily="34" charset="0"/>
            </a:endParaRPr>
          </a:p>
          <a:p>
            <a:r>
              <a:rPr lang="en-US" sz="2400" dirty="0" err="1">
                <a:effectLst/>
                <a:latin typeface="Calibri" panose="020F0502020204030204" pitchFamily="34" charset="0"/>
                <a:ea typeface="Calibri" panose="020F0502020204030204" pitchFamily="34" charset="0"/>
              </a:rPr>
              <a:t>Sectiunea</a:t>
            </a:r>
            <a:r>
              <a:rPr lang="en-US" sz="2400" dirty="0">
                <a:effectLst/>
                <a:latin typeface="Calibri" panose="020F0502020204030204" pitchFamily="34" charset="0"/>
                <a:ea typeface="Calibri" panose="020F0502020204030204" pitchFamily="34" charset="0"/>
              </a:rPr>
              <a:t> 2: </a:t>
            </a:r>
            <a:r>
              <a:rPr lang="en-US" sz="2400" dirty="0" err="1">
                <a:effectLst/>
                <a:latin typeface="Calibri" panose="020F0502020204030204" pitchFamily="34" charset="0"/>
                <a:ea typeface="Calibri" panose="020F0502020204030204" pitchFamily="34" charset="0"/>
              </a:rPr>
              <a:t>Banii</a:t>
            </a:r>
            <a:r>
              <a:rPr lang="en-US" sz="2400" dirty="0">
                <a:effectLst/>
                <a:latin typeface="Calibri" panose="020F0502020204030204" pitchFamily="34" charset="0"/>
                <a:ea typeface="Calibri" panose="020F0502020204030204" pitchFamily="34" charset="0"/>
              </a:rPr>
              <a:t> </a:t>
            </a:r>
            <a:r>
              <a:rPr lang="en-US" sz="2400" dirty="0" err="1">
                <a:effectLst/>
                <a:latin typeface="Calibri" panose="020F0502020204030204" pitchFamily="34" charset="0"/>
                <a:ea typeface="Calibri" panose="020F0502020204030204" pitchFamily="34" charset="0"/>
              </a:rPr>
              <a:t>si</a:t>
            </a:r>
            <a:r>
              <a:rPr lang="en-US" sz="2400" dirty="0">
                <a:effectLst/>
                <a:latin typeface="Calibri" panose="020F0502020204030204" pitchFamily="34" charset="0"/>
                <a:ea typeface="Calibri" panose="020F0502020204030204" pitchFamily="34" charset="0"/>
              </a:rPr>
              <a:t> </a:t>
            </a:r>
            <a:r>
              <a:rPr lang="en-US" sz="2400" dirty="0" err="1">
                <a:effectLst/>
                <a:latin typeface="Calibri" panose="020F0502020204030204" pitchFamily="34" charset="0"/>
                <a:ea typeface="Calibri" panose="020F0502020204030204" pitchFamily="34" charset="0"/>
              </a:rPr>
              <a:t>tranzactiile</a:t>
            </a:r>
            <a:endParaRPr lang="en-GB" sz="2000" dirty="0">
              <a:effectLst/>
              <a:latin typeface="Times New Roman" panose="02020603050405020304" pitchFamily="18" charset="0"/>
              <a:ea typeface="Times New Roman" panose="02020603050405020304" pitchFamily="18" charset="0"/>
            </a:endParaRPr>
          </a:p>
          <a:p>
            <a:r>
              <a:rPr lang="en-US" sz="2400" dirty="0">
                <a:effectLst/>
                <a:latin typeface="Calibri" panose="020F0502020204030204" pitchFamily="34" charset="0"/>
                <a:ea typeface="Calibri" panose="020F0502020204030204" pitchFamily="34" charset="0"/>
              </a:rPr>
              <a:t> Sectiunea2.1: </a:t>
            </a:r>
            <a:r>
              <a:rPr lang="en-US" sz="2400" dirty="0" err="1">
                <a:effectLst/>
                <a:latin typeface="Calibri" panose="020F0502020204030204" pitchFamily="34" charset="0"/>
                <a:ea typeface="Calibri" panose="020F0502020204030204" pitchFamily="34" charset="0"/>
              </a:rPr>
              <a:t>Planificarea</a:t>
            </a:r>
            <a:r>
              <a:rPr lang="en-US" sz="2400" dirty="0">
                <a:effectLst/>
                <a:latin typeface="Calibri" panose="020F0502020204030204" pitchFamily="34" charset="0"/>
                <a:ea typeface="Calibri" panose="020F0502020204030204" pitchFamily="34" charset="0"/>
              </a:rPr>
              <a:t> </a:t>
            </a:r>
            <a:r>
              <a:rPr lang="en-US" sz="2400" dirty="0" err="1">
                <a:effectLst/>
                <a:latin typeface="Calibri" panose="020F0502020204030204" pitchFamily="34" charset="0"/>
                <a:ea typeface="Calibri" panose="020F0502020204030204" pitchFamily="34" charset="0"/>
              </a:rPr>
              <a:t>si</a:t>
            </a:r>
            <a:r>
              <a:rPr lang="en-US" sz="2400" dirty="0">
                <a:effectLst/>
                <a:latin typeface="Calibri" panose="020F0502020204030204" pitchFamily="34" charset="0"/>
                <a:ea typeface="Calibri" panose="020F0502020204030204" pitchFamily="34" charset="0"/>
              </a:rPr>
              <a:t> </a:t>
            </a:r>
            <a:r>
              <a:rPr lang="en-US" sz="2400" dirty="0" err="1">
                <a:effectLst/>
                <a:latin typeface="Calibri" panose="020F0502020204030204" pitchFamily="34" charset="0"/>
                <a:ea typeface="Calibri" panose="020F0502020204030204" pitchFamily="34" charset="0"/>
              </a:rPr>
              <a:t>managementul</a:t>
            </a:r>
            <a:r>
              <a:rPr lang="en-US" sz="2400" dirty="0">
                <a:effectLst/>
                <a:latin typeface="Calibri" panose="020F0502020204030204" pitchFamily="34" charset="0"/>
                <a:ea typeface="Calibri" panose="020F0502020204030204" pitchFamily="34" charset="0"/>
              </a:rPr>
              <a:t> </a:t>
            </a:r>
            <a:r>
              <a:rPr lang="en-US" sz="2400" dirty="0" err="1">
                <a:effectLst/>
                <a:latin typeface="Calibri" panose="020F0502020204030204" pitchFamily="34" charset="0"/>
                <a:ea typeface="Calibri" panose="020F0502020204030204" pitchFamily="34" charset="0"/>
              </a:rPr>
              <a:t>finantelor</a:t>
            </a:r>
            <a:r>
              <a:rPr lang="en-US" sz="2400" dirty="0">
                <a:effectLst/>
                <a:latin typeface="Calibri" panose="020F0502020204030204" pitchFamily="34" charset="0"/>
                <a:ea typeface="Calibri" panose="020F0502020204030204" pitchFamily="34" charset="0"/>
              </a:rPr>
              <a:t> </a:t>
            </a:r>
            <a:endParaRPr lang="en-GB" sz="2000" dirty="0">
              <a:effectLst/>
              <a:latin typeface="Times New Roman" panose="02020603050405020304" pitchFamily="18" charset="0"/>
              <a:ea typeface="Times New Roman" panose="02020603050405020304" pitchFamily="18" charset="0"/>
            </a:endParaRPr>
          </a:p>
          <a:p>
            <a:r>
              <a:rPr lang="en-US" sz="2400" dirty="0">
                <a:effectLst/>
                <a:latin typeface="Calibri" panose="020F0502020204030204" pitchFamily="34" charset="0"/>
                <a:ea typeface="Calibri" panose="020F0502020204030204" pitchFamily="34" charset="0"/>
              </a:rPr>
              <a:t> </a:t>
            </a:r>
            <a:r>
              <a:rPr lang="en-US" sz="2400" dirty="0" err="1">
                <a:effectLst/>
                <a:latin typeface="Calibri" panose="020F0502020204030204" pitchFamily="34" charset="0"/>
                <a:ea typeface="Calibri" panose="020F0502020204030204" pitchFamily="34" charset="0"/>
              </a:rPr>
              <a:t>Sectiunea</a:t>
            </a:r>
            <a:r>
              <a:rPr lang="en-US" sz="2400" dirty="0">
                <a:effectLst/>
                <a:latin typeface="Calibri" panose="020F0502020204030204" pitchFamily="34" charset="0"/>
                <a:ea typeface="Calibri" panose="020F0502020204030204" pitchFamily="34" charset="0"/>
              </a:rPr>
              <a:t> 2.2: </a:t>
            </a:r>
            <a:r>
              <a:rPr lang="en-US" sz="2400" dirty="0" err="1">
                <a:effectLst/>
                <a:latin typeface="Calibri" panose="020F0502020204030204" pitchFamily="34" charset="0"/>
                <a:ea typeface="Calibri" panose="020F0502020204030204" pitchFamily="34" charset="0"/>
              </a:rPr>
              <a:t>Finanțarea</a:t>
            </a:r>
            <a:r>
              <a:rPr lang="en-US" sz="2400" dirty="0">
                <a:effectLst/>
                <a:latin typeface="Calibri" panose="020F0502020204030204" pitchFamily="34" charset="0"/>
                <a:ea typeface="Calibri" panose="020F0502020204030204" pitchFamily="34" charset="0"/>
              </a:rPr>
              <a:t> </a:t>
            </a:r>
            <a:r>
              <a:rPr lang="en-US" sz="2400" dirty="0" err="1">
                <a:effectLst/>
                <a:latin typeface="Calibri" panose="020F0502020204030204" pitchFamily="34" charset="0"/>
                <a:ea typeface="Calibri" panose="020F0502020204030204" pitchFamily="34" charset="0"/>
              </a:rPr>
              <a:t>prin</a:t>
            </a:r>
            <a:r>
              <a:rPr lang="en-US" sz="2400" dirty="0">
                <a:effectLst/>
                <a:latin typeface="Calibri" panose="020F0502020204030204" pitchFamily="34" charset="0"/>
                <a:ea typeface="Calibri" panose="020F0502020204030204" pitchFamily="34" charset="0"/>
              </a:rPr>
              <a:t> </a:t>
            </a:r>
            <a:r>
              <a:rPr lang="en-US" sz="2400" dirty="0" err="1">
                <a:effectLst/>
                <a:latin typeface="Calibri" panose="020F0502020204030204" pitchFamily="34" charset="0"/>
                <a:ea typeface="Calibri" panose="020F0502020204030204" pitchFamily="34" charset="0"/>
              </a:rPr>
              <a:t>vanzarea</a:t>
            </a:r>
            <a:r>
              <a:rPr lang="en-US" sz="2400" dirty="0">
                <a:effectLst/>
                <a:latin typeface="Calibri" panose="020F0502020204030204" pitchFamily="34" charset="0"/>
                <a:ea typeface="Calibri" panose="020F0502020204030204" pitchFamily="34" charset="0"/>
              </a:rPr>
              <a:t> de </a:t>
            </a:r>
            <a:r>
              <a:rPr lang="en-US" sz="2400" dirty="0" err="1">
                <a:effectLst/>
                <a:latin typeface="Calibri" panose="020F0502020204030204" pitchFamily="34" charset="0"/>
                <a:ea typeface="Calibri" panose="020F0502020204030204" pitchFamily="34" charset="0"/>
              </a:rPr>
              <a:t>actiuni</a:t>
            </a:r>
            <a:r>
              <a:rPr lang="en-US" sz="2400" dirty="0">
                <a:effectLst/>
                <a:latin typeface="Calibri" panose="020F0502020204030204" pitchFamily="34" charset="0"/>
                <a:ea typeface="Calibri" panose="020F0502020204030204" pitchFamily="34" charset="0"/>
              </a:rPr>
              <a:t> vs. </a:t>
            </a:r>
            <a:r>
              <a:rPr lang="en-US" sz="2400" dirty="0" err="1">
                <a:effectLst/>
                <a:latin typeface="Calibri" panose="020F0502020204030204" pitchFamily="34" charset="0"/>
                <a:ea typeface="Calibri" panose="020F0502020204030204" pitchFamily="34" charset="0"/>
              </a:rPr>
              <a:t>Finanțarea</a:t>
            </a:r>
            <a:r>
              <a:rPr lang="en-US" sz="2400" dirty="0">
                <a:effectLst/>
                <a:latin typeface="Calibri" panose="020F0502020204030204" pitchFamily="34" charset="0"/>
                <a:ea typeface="Calibri" panose="020F0502020204030204" pitchFamily="34" charset="0"/>
              </a:rPr>
              <a:t>     </a:t>
            </a:r>
            <a:r>
              <a:rPr lang="en-US" sz="2400" dirty="0" err="1">
                <a:effectLst/>
                <a:latin typeface="Calibri" panose="020F0502020204030204" pitchFamily="34" charset="0"/>
                <a:ea typeface="Calibri" panose="020F0502020204030204" pitchFamily="34" charset="0"/>
              </a:rPr>
              <a:t>prin</a:t>
            </a:r>
            <a:r>
              <a:rPr lang="en-US" sz="2400" dirty="0">
                <a:effectLst/>
                <a:latin typeface="Calibri" panose="020F0502020204030204" pitchFamily="34" charset="0"/>
                <a:ea typeface="Calibri" panose="020F0502020204030204" pitchFamily="34" charset="0"/>
              </a:rPr>
              <a:t> </a:t>
            </a:r>
            <a:r>
              <a:rPr lang="en-US" sz="2400" dirty="0" err="1">
                <a:effectLst/>
                <a:latin typeface="Calibri" panose="020F0502020204030204" pitchFamily="34" charset="0"/>
                <a:ea typeface="Calibri" panose="020F0502020204030204" pitchFamily="34" charset="0"/>
              </a:rPr>
              <a:t>îndatorare</a:t>
            </a:r>
            <a:endParaRPr lang="en-GB" sz="2000" dirty="0">
              <a:effectLst/>
              <a:latin typeface="Times New Roman" panose="02020603050405020304" pitchFamily="18" charset="0"/>
              <a:ea typeface="Times New Roman" panose="02020603050405020304" pitchFamily="18" charset="0"/>
            </a:endParaRPr>
          </a:p>
          <a:p>
            <a:r>
              <a:rPr lang="en-US" sz="2400" dirty="0" err="1">
                <a:effectLst/>
                <a:latin typeface="Calibri" panose="020F0502020204030204" pitchFamily="34" charset="0"/>
                <a:ea typeface="Calibri" panose="020F0502020204030204" pitchFamily="34" charset="0"/>
              </a:rPr>
              <a:t>Sectiunea</a:t>
            </a:r>
            <a:r>
              <a:rPr lang="en-US" sz="2400" dirty="0">
                <a:effectLst/>
                <a:latin typeface="Calibri" panose="020F0502020204030204" pitchFamily="34" charset="0"/>
                <a:ea typeface="Calibri" panose="020F0502020204030204" pitchFamily="34" charset="0"/>
              </a:rPr>
              <a:t> 3: </a:t>
            </a:r>
            <a:r>
              <a:rPr lang="en-US" sz="2400" dirty="0" err="1">
                <a:effectLst/>
                <a:latin typeface="Calibri" panose="020F0502020204030204" pitchFamily="34" charset="0"/>
                <a:ea typeface="Calibri" panose="020F0502020204030204" pitchFamily="34" charset="0"/>
              </a:rPr>
              <a:t>Riscuri</a:t>
            </a:r>
            <a:r>
              <a:rPr lang="en-US" sz="2400" dirty="0">
                <a:effectLst/>
                <a:latin typeface="Calibri" panose="020F0502020204030204" pitchFamily="34" charset="0"/>
                <a:ea typeface="Calibri" panose="020F0502020204030204" pitchFamily="34" charset="0"/>
              </a:rPr>
              <a:t> </a:t>
            </a:r>
            <a:r>
              <a:rPr lang="en-US" sz="2400" dirty="0" err="1">
                <a:effectLst/>
                <a:latin typeface="Calibri" panose="020F0502020204030204" pitchFamily="34" charset="0"/>
                <a:ea typeface="Calibri" panose="020F0502020204030204" pitchFamily="34" charset="0"/>
              </a:rPr>
              <a:t>si</a:t>
            </a:r>
            <a:r>
              <a:rPr lang="en-US" sz="2400" dirty="0">
                <a:effectLst/>
                <a:latin typeface="Calibri" panose="020F0502020204030204" pitchFamily="34" charset="0"/>
                <a:ea typeface="Calibri" panose="020F0502020204030204" pitchFamily="34" charset="0"/>
              </a:rPr>
              <a:t> </a:t>
            </a:r>
            <a:r>
              <a:rPr lang="en-US" sz="2400" dirty="0" err="1">
                <a:effectLst/>
                <a:latin typeface="Calibri" panose="020F0502020204030204" pitchFamily="34" charset="0"/>
                <a:ea typeface="Calibri" panose="020F0502020204030204" pitchFamily="34" charset="0"/>
              </a:rPr>
              <a:t>recompens</a:t>
            </a:r>
            <a:r>
              <a:rPr lang="ro-RO" sz="2400" dirty="0">
                <a:effectLst/>
                <a:latin typeface="Calibri" panose="020F0502020204030204" pitchFamily="34" charset="0"/>
                <a:ea typeface="Calibri" panose="020F0502020204030204" pitchFamily="34" charset="0"/>
              </a:rPr>
              <a:t>e</a:t>
            </a:r>
          </a:p>
          <a:p>
            <a:r>
              <a:rPr lang="en-US" sz="2400" dirty="0" err="1">
                <a:effectLst/>
                <a:latin typeface="Calibri" panose="020F0502020204030204" pitchFamily="34" charset="0"/>
                <a:ea typeface="Calibri" panose="020F0502020204030204" pitchFamily="34" charset="0"/>
              </a:rPr>
              <a:t>Sectiunea</a:t>
            </a:r>
            <a:r>
              <a:rPr lang="en-US" sz="2400" dirty="0">
                <a:effectLst/>
                <a:latin typeface="Calibri" panose="020F0502020204030204" pitchFamily="34" charset="0"/>
                <a:ea typeface="Calibri" panose="020F0502020204030204" pitchFamily="34" charset="0"/>
              </a:rPr>
              <a:t> 3.1:</a:t>
            </a:r>
            <a:r>
              <a:rPr lang="en-US" sz="2400" b="1" dirty="0">
                <a:effectLst/>
                <a:latin typeface="Calibri" panose="020F0502020204030204" pitchFamily="34" charset="0"/>
                <a:ea typeface="Calibri" panose="020F0502020204030204" pitchFamily="34" charset="0"/>
              </a:rPr>
              <a:t> </a:t>
            </a:r>
            <a:r>
              <a:rPr lang="en-US" sz="2400" dirty="0" err="1">
                <a:effectLst/>
                <a:latin typeface="Calibri" panose="020F0502020204030204" pitchFamily="34" charset="0"/>
                <a:ea typeface="Calibri" panose="020F0502020204030204" pitchFamily="34" charset="0"/>
              </a:rPr>
              <a:t>Siguranta</a:t>
            </a:r>
            <a:r>
              <a:rPr lang="en-US" sz="2400" dirty="0">
                <a:effectLst/>
                <a:latin typeface="Calibri" panose="020F0502020204030204" pitchFamily="34" charset="0"/>
                <a:ea typeface="Calibri" panose="020F0502020204030204" pitchFamily="34" charset="0"/>
              </a:rPr>
              <a:t> </a:t>
            </a:r>
            <a:r>
              <a:rPr lang="en-US" sz="2400" dirty="0" err="1">
                <a:effectLst/>
                <a:latin typeface="Calibri" panose="020F0502020204030204" pitchFamily="34" charset="0"/>
                <a:ea typeface="Calibri" panose="020F0502020204030204" pitchFamily="34" charset="0"/>
              </a:rPr>
              <a:t>financiara</a:t>
            </a:r>
            <a:endParaRPr lang="en-GB" sz="2000" dirty="0">
              <a:effectLst/>
              <a:latin typeface="Times New Roman" panose="02020603050405020304" pitchFamily="18" charset="0"/>
              <a:ea typeface="Times New Roman" panose="02020603050405020304" pitchFamily="18" charset="0"/>
            </a:endParaRPr>
          </a:p>
        </p:txBody>
      </p:sp>
      <p:sp>
        <p:nvSpPr>
          <p:cNvPr id="139" name="Google Shape;139;p3"/>
          <p:cNvSpPr txBox="1"/>
          <p:nvPr/>
        </p:nvSpPr>
        <p:spPr>
          <a:xfrm>
            <a:off x="10668000" y="4676663"/>
            <a:ext cx="7467600" cy="1261844"/>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ro-RO" sz="2800" b="1" dirty="0">
                <a:solidFill>
                  <a:srgbClr val="AC7BDC"/>
                </a:solidFill>
                <a:latin typeface="Helvetica Neue"/>
                <a:ea typeface="Helvetica Neue"/>
                <a:cs typeface="Helvetica Neue"/>
                <a:sym typeface="Helvetica Neue"/>
              </a:rPr>
              <a:t>Instrumente </a:t>
            </a:r>
            <a:r>
              <a:rPr lang="en-US" sz="2800" b="1" dirty="0">
                <a:solidFill>
                  <a:srgbClr val="AC7BDC"/>
                </a:solidFill>
                <a:latin typeface="Helvetica Neue"/>
                <a:ea typeface="Helvetica Neue"/>
                <a:cs typeface="Helvetica Neue"/>
                <a:sym typeface="Helvetica Neue"/>
              </a:rPr>
              <a:t>Extra </a:t>
            </a:r>
            <a:r>
              <a:rPr lang="ro-RO" sz="2400" dirty="0">
                <a:solidFill>
                  <a:schemeClr val="dk1"/>
                </a:solidFill>
                <a:latin typeface="Calibri"/>
                <a:ea typeface="Calibri"/>
                <a:cs typeface="Calibri"/>
                <a:sym typeface="Calibri"/>
              </a:rPr>
              <a:t>Baza de date UE pentru </a:t>
            </a:r>
            <a:r>
              <a:rPr lang="ro-RO" sz="2400" dirty="0" err="1">
                <a:solidFill>
                  <a:schemeClr val="dk1"/>
                </a:solidFill>
                <a:latin typeface="Calibri"/>
                <a:ea typeface="Calibri"/>
                <a:cs typeface="Calibri"/>
                <a:sym typeface="Calibri"/>
              </a:rPr>
              <a:t>cautarea</a:t>
            </a:r>
            <a:r>
              <a:rPr lang="ro-RO" sz="2400" dirty="0">
                <a:solidFill>
                  <a:schemeClr val="dk1"/>
                </a:solidFill>
                <a:latin typeface="Calibri"/>
                <a:ea typeface="Calibri"/>
                <a:cs typeface="Calibri"/>
                <a:sym typeface="Calibri"/>
              </a:rPr>
              <a:t> oportunităților de finanțare</a:t>
            </a:r>
            <a:r>
              <a:rPr lang="en-US" sz="2400" dirty="0">
                <a:solidFill>
                  <a:schemeClr val="dk1"/>
                </a:solidFill>
                <a:latin typeface="Calibri"/>
                <a:ea typeface="Calibri"/>
                <a:cs typeface="Calibri"/>
                <a:sym typeface="Calibri"/>
              </a:rPr>
              <a:t>:</a:t>
            </a:r>
            <a:endParaRPr dirty="0"/>
          </a:p>
          <a:p>
            <a:pPr marL="0" marR="0" lvl="0" indent="0" algn="just" rtl="0">
              <a:spcBef>
                <a:spcPts val="0"/>
              </a:spcBef>
              <a:spcAft>
                <a:spcPts val="0"/>
              </a:spcAft>
              <a:buNone/>
            </a:pPr>
            <a:r>
              <a:rPr lang="en-US" sz="2400" i="1" dirty="0">
                <a:solidFill>
                  <a:schemeClr val="dk1"/>
                </a:solidFill>
                <a:latin typeface="Calibri"/>
                <a:ea typeface="Calibri"/>
                <a:cs typeface="Calibri"/>
                <a:sym typeface="Calibri"/>
              </a:rPr>
              <a:t>Your Europe Business – The “Access to Finance”  </a:t>
            </a:r>
            <a:endParaRPr sz="2400" i="1" dirty="0">
              <a:solidFill>
                <a:schemeClr val="dk1"/>
              </a:solidFill>
              <a:latin typeface="Calibri"/>
              <a:ea typeface="Calibri"/>
              <a:cs typeface="Calibri"/>
              <a:sym typeface="Calibri"/>
            </a:endParaRPr>
          </a:p>
        </p:txBody>
      </p:sp>
      <p:pic>
        <p:nvPicPr>
          <p:cNvPr id="140" name="Google Shape;140;p3"/>
          <p:cNvPicPr preferRelativeResize="0"/>
          <p:nvPr/>
        </p:nvPicPr>
        <p:blipFill rotWithShape="1">
          <a:blip r:embed="rId3">
            <a:alphaModFix/>
          </a:blip>
          <a:srcRect/>
          <a:stretch/>
        </p:blipFill>
        <p:spPr>
          <a:xfrm>
            <a:off x="9934576" y="4461556"/>
            <a:ext cx="581024" cy="58102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4"/>
          <p:cNvSpPr txBox="1"/>
          <p:nvPr/>
        </p:nvSpPr>
        <p:spPr>
          <a:xfrm>
            <a:off x="533400" y="571500"/>
            <a:ext cx="13868400" cy="13234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a:solidFill>
                  <a:srgbClr val="FD4FB4"/>
                </a:solidFill>
                <a:latin typeface="Calibri"/>
                <a:ea typeface="Calibri"/>
                <a:cs typeface="Calibri"/>
                <a:sym typeface="Calibri"/>
              </a:rPr>
              <a:t>1. </a:t>
            </a:r>
            <a:r>
              <a:rPr lang="ro-RO" sz="4000" b="1" dirty="0">
                <a:solidFill>
                  <a:srgbClr val="FD4FB4"/>
                </a:solidFill>
                <a:latin typeface="Calibri"/>
                <a:ea typeface="Calibri"/>
                <a:cs typeface="Calibri"/>
                <a:sym typeface="Calibri"/>
              </a:rPr>
              <a:t>Educație financiară</a:t>
            </a:r>
            <a:r>
              <a:rPr lang="en-US" sz="4000" b="1" dirty="0">
                <a:solidFill>
                  <a:srgbClr val="FD4FB4"/>
                </a:solidFill>
                <a:latin typeface="Calibri"/>
                <a:ea typeface="Calibri"/>
                <a:cs typeface="Calibri"/>
                <a:sym typeface="Calibri"/>
              </a:rPr>
              <a:t> – </a:t>
            </a:r>
            <a:r>
              <a:rPr lang="ro-RO" sz="4000" b="1" i="1" dirty="0">
                <a:solidFill>
                  <a:srgbClr val="FD4FB4"/>
                </a:solidFill>
                <a:latin typeface="Calibri"/>
                <a:ea typeface="Calibri"/>
                <a:cs typeface="Calibri"/>
                <a:sym typeface="Calibri"/>
              </a:rPr>
              <a:t>Rolul și structura </a:t>
            </a:r>
            <a:r>
              <a:rPr lang="ro-RO" sz="4000" b="1" i="1" dirty="0" err="1">
                <a:solidFill>
                  <a:srgbClr val="FD4FB4"/>
                </a:solidFill>
                <a:latin typeface="Calibri"/>
                <a:ea typeface="Calibri"/>
                <a:cs typeface="Calibri"/>
                <a:sym typeface="Calibri"/>
              </a:rPr>
              <a:t>antreprenoriatului</a:t>
            </a:r>
            <a:endParaRPr sz="4000" b="1" i="1" dirty="0">
              <a:solidFill>
                <a:srgbClr val="FD4FB4"/>
              </a:solidFill>
              <a:latin typeface="Calibri"/>
              <a:ea typeface="Calibri"/>
              <a:cs typeface="Calibri"/>
              <a:sym typeface="Calibri"/>
            </a:endParaRPr>
          </a:p>
          <a:p>
            <a:pPr marL="0" marR="0" lvl="0" indent="0" algn="l" rtl="0">
              <a:spcBef>
                <a:spcPts val="0"/>
              </a:spcBef>
              <a:spcAft>
                <a:spcPts val="0"/>
              </a:spcAft>
              <a:buNone/>
            </a:pPr>
            <a:r>
              <a:rPr lang="en-US" sz="4000" b="1" dirty="0">
                <a:solidFill>
                  <a:srgbClr val="FD4FB4"/>
                </a:solidFill>
                <a:latin typeface="Calibri"/>
                <a:ea typeface="Calibri"/>
                <a:cs typeface="Calibri"/>
                <a:sym typeface="Calibri"/>
              </a:rPr>
              <a:t> </a:t>
            </a:r>
            <a:endParaRPr sz="4000" b="1" dirty="0">
              <a:solidFill>
                <a:srgbClr val="FD4FB4"/>
              </a:solidFill>
              <a:latin typeface="Calibri"/>
              <a:ea typeface="Calibri"/>
              <a:cs typeface="Calibri"/>
              <a:sym typeface="Calibri"/>
            </a:endParaRPr>
          </a:p>
        </p:txBody>
      </p:sp>
      <p:sp>
        <p:nvSpPr>
          <p:cNvPr id="146" name="Google Shape;146;p4"/>
          <p:cNvSpPr txBox="1"/>
          <p:nvPr/>
        </p:nvSpPr>
        <p:spPr>
          <a:xfrm>
            <a:off x="914400" y="1638300"/>
            <a:ext cx="13182600" cy="8279149"/>
          </a:xfrm>
          <a:prstGeom prst="rect">
            <a:avLst/>
          </a:prstGeom>
          <a:noFill/>
          <a:ln>
            <a:noFill/>
          </a:ln>
        </p:spPr>
        <p:txBody>
          <a:bodyPr spcFirstLastPara="1" wrap="square" lIns="91425" tIns="45700" rIns="91425" bIns="45700" anchor="t" anchorCtr="0">
            <a:spAutoFit/>
          </a:bodyPr>
          <a:lstStyle/>
          <a:p>
            <a:pPr algn="just"/>
            <a:r>
              <a:rPr lang="en-US" sz="2800" dirty="0" err="1">
                <a:solidFill>
                  <a:srgbClr val="202124"/>
                </a:solidFill>
                <a:effectLst/>
                <a:latin typeface="Calibri" panose="020F0502020204030204" pitchFamily="34" charset="0"/>
                <a:ea typeface="Calibri" panose="020F0502020204030204" pitchFamily="34" charset="0"/>
              </a:rPr>
              <a:t>Antreprenoriatul</a:t>
            </a:r>
            <a:r>
              <a:rPr lang="en-US" sz="2800" dirty="0">
                <a:solidFill>
                  <a:srgbClr val="202124"/>
                </a:solidFill>
                <a:effectLst/>
                <a:latin typeface="Calibri" panose="020F0502020204030204" pitchFamily="34" charset="0"/>
                <a:ea typeface="Calibri" panose="020F0502020204030204" pitchFamily="34" charset="0"/>
              </a:rPr>
              <a:t> </a:t>
            </a:r>
            <a:r>
              <a:rPr lang="en-US" sz="2800" dirty="0" err="1">
                <a:solidFill>
                  <a:srgbClr val="202124"/>
                </a:solidFill>
                <a:effectLst/>
                <a:latin typeface="Calibri" panose="020F0502020204030204" pitchFamily="34" charset="0"/>
                <a:ea typeface="Calibri" panose="020F0502020204030204" pitchFamily="34" charset="0"/>
              </a:rPr>
              <a:t>este</a:t>
            </a:r>
            <a:r>
              <a:rPr lang="en-US" sz="2800" dirty="0">
                <a:solidFill>
                  <a:srgbClr val="202124"/>
                </a:solidFill>
                <a:effectLst/>
                <a:latin typeface="Calibri" panose="020F0502020204030204" pitchFamily="34" charset="0"/>
                <a:ea typeface="Calibri" panose="020F0502020204030204" pitchFamily="34" charset="0"/>
              </a:rPr>
              <a:t> </a:t>
            </a:r>
            <a:r>
              <a:rPr lang="en-US" sz="2800" dirty="0" err="1">
                <a:solidFill>
                  <a:srgbClr val="202124"/>
                </a:solidFill>
                <a:effectLst/>
                <a:latin typeface="Calibri" panose="020F0502020204030204" pitchFamily="34" charset="0"/>
                <a:ea typeface="Calibri" panose="020F0502020204030204" pitchFamily="34" charset="0"/>
              </a:rPr>
              <a:t>procesul</a:t>
            </a:r>
            <a:r>
              <a:rPr lang="en-US" sz="2800" dirty="0">
                <a:solidFill>
                  <a:srgbClr val="202124"/>
                </a:solidFill>
                <a:effectLst/>
                <a:latin typeface="Calibri" panose="020F0502020204030204" pitchFamily="34" charset="0"/>
                <a:ea typeface="Calibri" panose="020F0502020204030204" pitchFamily="34" charset="0"/>
              </a:rPr>
              <a:t> de </a:t>
            </a:r>
            <a:r>
              <a:rPr lang="en-US" sz="2800" dirty="0" err="1">
                <a:solidFill>
                  <a:srgbClr val="202124"/>
                </a:solidFill>
                <a:effectLst/>
                <a:latin typeface="Calibri" panose="020F0502020204030204" pitchFamily="34" charset="0"/>
                <a:ea typeface="Calibri" panose="020F0502020204030204" pitchFamily="34" charset="0"/>
              </a:rPr>
              <a:t>dezvoltare</a:t>
            </a:r>
            <a:r>
              <a:rPr lang="en-US" sz="2800" dirty="0">
                <a:solidFill>
                  <a:srgbClr val="202124"/>
                </a:solidFill>
                <a:effectLst/>
                <a:latin typeface="Calibri" panose="020F0502020204030204" pitchFamily="34" charset="0"/>
                <a:ea typeface="Calibri" panose="020F0502020204030204" pitchFamily="34" charset="0"/>
              </a:rPr>
              <a:t>, </a:t>
            </a:r>
            <a:r>
              <a:rPr lang="en-US" sz="2800" dirty="0" err="1">
                <a:solidFill>
                  <a:srgbClr val="202124"/>
                </a:solidFill>
                <a:effectLst/>
                <a:latin typeface="Calibri" panose="020F0502020204030204" pitchFamily="34" charset="0"/>
                <a:ea typeface="Calibri" panose="020F0502020204030204" pitchFamily="34" charset="0"/>
              </a:rPr>
              <a:t>organizare</a:t>
            </a:r>
            <a:r>
              <a:rPr lang="en-US" sz="2800" dirty="0">
                <a:solidFill>
                  <a:srgbClr val="202124"/>
                </a:solidFill>
                <a:effectLst/>
                <a:latin typeface="Calibri" panose="020F0502020204030204" pitchFamily="34" charset="0"/>
                <a:ea typeface="Calibri" panose="020F0502020204030204" pitchFamily="34" charset="0"/>
              </a:rPr>
              <a:t> </a:t>
            </a:r>
            <a:r>
              <a:rPr lang="en-US" sz="2800" dirty="0" err="1">
                <a:solidFill>
                  <a:srgbClr val="202124"/>
                </a:solidFill>
                <a:effectLst/>
                <a:latin typeface="Calibri" panose="020F0502020204030204" pitchFamily="34" charset="0"/>
                <a:ea typeface="Calibri" panose="020F0502020204030204" pitchFamily="34" charset="0"/>
              </a:rPr>
              <a:t>și</a:t>
            </a:r>
            <a:r>
              <a:rPr lang="en-US" sz="2800" dirty="0">
                <a:solidFill>
                  <a:srgbClr val="202124"/>
                </a:solidFill>
                <a:effectLst/>
                <a:latin typeface="Calibri" panose="020F0502020204030204" pitchFamily="34" charset="0"/>
                <a:ea typeface="Calibri" panose="020F0502020204030204" pitchFamily="34" charset="0"/>
              </a:rPr>
              <a:t> </a:t>
            </a:r>
            <a:r>
              <a:rPr lang="en-US" sz="2800" dirty="0" err="1">
                <a:solidFill>
                  <a:srgbClr val="202124"/>
                </a:solidFill>
                <a:effectLst/>
                <a:latin typeface="Calibri" panose="020F0502020204030204" pitchFamily="34" charset="0"/>
                <a:ea typeface="Calibri" panose="020F0502020204030204" pitchFamily="34" charset="0"/>
              </a:rPr>
              <a:t>funcționare</a:t>
            </a:r>
            <a:r>
              <a:rPr lang="en-US" sz="2800" dirty="0">
                <a:solidFill>
                  <a:srgbClr val="202124"/>
                </a:solidFill>
                <a:effectLst/>
                <a:latin typeface="Calibri" panose="020F0502020204030204" pitchFamily="34" charset="0"/>
                <a:ea typeface="Calibri" panose="020F0502020204030204" pitchFamily="34" charset="0"/>
              </a:rPr>
              <a:t> a </a:t>
            </a:r>
            <a:r>
              <a:rPr lang="en-US" sz="2800" dirty="0" err="1">
                <a:solidFill>
                  <a:srgbClr val="202124"/>
                </a:solidFill>
                <a:effectLst/>
                <a:latin typeface="Calibri" panose="020F0502020204030204" pitchFamily="34" charset="0"/>
                <a:ea typeface="Calibri" panose="020F0502020204030204" pitchFamily="34" charset="0"/>
              </a:rPr>
              <a:t>unei</a:t>
            </a:r>
            <a:r>
              <a:rPr lang="en-US" sz="2800" dirty="0">
                <a:solidFill>
                  <a:srgbClr val="202124"/>
                </a:solidFill>
                <a:effectLst/>
                <a:latin typeface="Calibri" panose="020F0502020204030204" pitchFamily="34" charset="0"/>
                <a:ea typeface="Calibri" panose="020F0502020204030204" pitchFamily="34" charset="0"/>
              </a:rPr>
              <a:t> </a:t>
            </a:r>
            <a:r>
              <a:rPr lang="en-US" sz="2800" dirty="0" err="1">
                <a:solidFill>
                  <a:srgbClr val="202124"/>
                </a:solidFill>
                <a:effectLst/>
                <a:latin typeface="Calibri" panose="020F0502020204030204" pitchFamily="34" charset="0"/>
                <a:ea typeface="Calibri" panose="020F0502020204030204" pitchFamily="34" charset="0"/>
              </a:rPr>
              <a:t>noi</a:t>
            </a:r>
            <a:r>
              <a:rPr lang="en-US" sz="2800" dirty="0">
                <a:solidFill>
                  <a:srgbClr val="202124"/>
                </a:solidFill>
                <a:effectLst/>
                <a:latin typeface="Calibri" panose="020F0502020204030204" pitchFamily="34" charset="0"/>
                <a:ea typeface="Calibri" panose="020F0502020204030204" pitchFamily="34" charset="0"/>
              </a:rPr>
              <a:t> </a:t>
            </a:r>
            <a:r>
              <a:rPr lang="en-US" sz="2800" dirty="0" err="1">
                <a:solidFill>
                  <a:srgbClr val="202124"/>
                </a:solidFill>
                <a:effectLst/>
                <a:latin typeface="Calibri" panose="020F0502020204030204" pitchFamily="34" charset="0"/>
                <a:ea typeface="Calibri" panose="020F0502020204030204" pitchFamily="34" charset="0"/>
              </a:rPr>
              <a:t>afaceri</a:t>
            </a:r>
            <a:r>
              <a:rPr lang="en-US" sz="2800" dirty="0">
                <a:solidFill>
                  <a:srgbClr val="202124"/>
                </a:solidFill>
                <a:effectLst/>
                <a:latin typeface="Calibri" panose="020F0502020204030204" pitchFamily="34" charset="0"/>
                <a:ea typeface="Calibri" panose="020F0502020204030204" pitchFamily="34" charset="0"/>
              </a:rPr>
              <a:t> </a:t>
            </a:r>
            <a:r>
              <a:rPr lang="en-US" sz="2800" dirty="0" err="1">
                <a:solidFill>
                  <a:srgbClr val="202124"/>
                </a:solidFill>
                <a:effectLst/>
                <a:latin typeface="Calibri" panose="020F0502020204030204" pitchFamily="34" charset="0"/>
                <a:ea typeface="Calibri" panose="020F0502020204030204" pitchFamily="34" charset="0"/>
              </a:rPr>
              <a:t>pentru</a:t>
            </a:r>
            <a:r>
              <a:rPr lang="en-US" sz="2800" dirty="0">
                <a:solidFill>
                  <a:srgbClr val="202124"/>
                </a:solidFill>
                <a:effectLst/>
                <a:latin typeface="Calibri" panose="020F0502020204030204" pitchFamily="34" charset="0"/>
                <a:ea typeface="Calibri" panose="020F0502020204030204" pitchFamily="34" charset="0"/>
              </a:rPr>
              <a:t> a genera profit, </a:t>
            </a:r>
            <a:r>
              <a:rPr lang="en-US" sz="2800" dirty="0" err="1">
                <a:solidFill>
                  <a:srgbClr val="202124"/>
                </a:solidFill>
                <a:effectLst/>
                <a:latin typeface="Calibri" panose="020F0502020204030204" pitchFamily="34" charset="0"/>
                <a:ea typeface="Calibri" panose="020F0502020204030204" pitchFamily="34" charset="0"/>
              </a:rPr>
              <a:t>asumându-și</a:t>
            </a:r>
            <a:r>
              <a:rPr lang="en-US" sz="2800" dirty="0">
                <a:solidFill>
                  <a:srgbClr val="202124"/>
                </a:solidFill>
                <a:effectLst/>
                <a:latin typeface="Calibri" panose="020F0502020204030204" pitchFamily="34" charset="0"/>
                <a:ea typeface="Calibri" panose="020F0502020204030204" pitchFamily="34" charset="0"/>
              </a:rPr>
              <a:t> </a:t>
            </a:r>
            <a:r>
              <a:rPr lang="en-US" sz="2800" dirty="0" err="1">
                <a:solidFill>
                  <a:srgbClr val="202124"/>
                </a:solidFill>
                <a:effectLst/>
                <a:latin typeface="Calibri" panose="020F0502020204030204" pitchFamily="34" charset="0"/>
                <a:ea typeface="Calibri" panose="020F0502020204030204" pitchFamily="34" charset="0"/>
              </a:rPr>
              <a:t>în</a:t>
            </a:r>
            <a:r>
              <a:rPr lang="en-US" sz="2800" dirty="0">
                <a:solidFill>
                  <a:srgbClr val="202124"/>
                </a:solidFill>
                <a:effectLst/>
                <a:latin typeface="Calibri" panose="020F0502020204030204" pitchFamily="34" charset="0"/>
                <a:ea typeface="Calibri" panose="020F0502020204030204" pitchFamily="34" charset="0"/>
              </a:rPr>
              <a:t> </a:t>
            </a:r>
            <a:r>
              <a:rPr lang="en-US" sz="2800" dirty="0" err="1">
                <a:solidFill>
                  <a:srgbClr val="202124"/>
                </a:solidFill>
                <a:effectLst/>
                <a:latin typeface="Calibri" panose="020F0502020204030204" pitchFamily="34" charset="0"/>
                <a:ea typeface="Calibri" panose="020F0502020204030204" pitchFamily="34" charset="0"/>
              </a:rPr>
              <a:t>același</a:t>
            </a:r>
            <a:r>
              <a:rPr lang="en-US" sz="2800" dirty="0">
                <a:solidFill>
                  <a:srgbClr val="202124"/>
                </a:solidFill>
                <a:effectLst/>
                <a:latin typeface="Calibri" panose="020F0502020204030204" pitchFamily="34" charset="0"/>
                <a:ea typeface="Calibri" panose="020F0502020204030204" pitchFamily="34" charset="0"/>
              </a:rPr>
              <a:t> </a:t>
            </a:r>
            <a:r>
              <a:rPr lang="en-US" sz="2800" dirty="0" err="1">
                <a:solidFill>
                  <a:srgbClr val="202124"/>
                </a:solidFill>
                <a:effectLst/>
                <a:latin typeface="Calibri" panose="020F0502020204030204" pitchFamily="34" charset="0"/>
                <a:ea typeface="Calibri" panose="020F0502020204030204" pitchFamily="34" charset="0"/>
              </a:rPr>
              <a:t>timp</a:t>
            </a:r>
            <a:r>
              <a:rPr lang="en-US" sz="2800" dirty="0">
                <a:solidFill>
                  <a:srgbClr val="202124"/>
                </a:solidFill>
                <a:effectLst/>
                <a:latin typeface="Calibri" panose="020F0502020204030204" pitchFamily="34" charset="0"/>
                <a:ea typeface="Calibri" panose="020F0502020204030204" pitchFamily="34" charset="0"/>
              </a:rPr>
              <a:t> </a:t>
            </a:r>
            <a:r>
              <a:rPr lang="en-US" sz="2800" dirty="0" err="1">
                <a:solidFill>
                  <a:srgbClr val="202124"/>
                </a:solidFill>
                <a:effectLst/>
                <a:latin typeface="Calibri" panose="020F0502020204030204" pitchFamily="34" charset="0"/>
                <a:ea typeface="Calibri" panose="020F0502020204030204" pitchFamily="34" charset="0"/>
              </a:rPr>
              <a:t>riscul</a:t>
            </a:r>
            <a:r>
              <a:rPr lang="en-US" sz="2800" dirty="0">
                <a:solidFill>
                  <a:srgbClr val="202124"/>
                </a:solidFill>
                <a:effectLst/>
                <a:latin typeface="Calibri" panose="020F0502020204030204" pitchFamily="34" charset="0"/>
                <a:ea typeface="Calibri" panose="020F0502020204030204" pitchFamily="34" charset="0"/>
              </a:rPr>
              <a:t> </a:t>
            </a:r>
            <a:r>
              <a:rPr lang="en-US" sz="2800" dirty="0" err="1">
                <a:solidFill>
                  <a:srgbClr val="202124"/>
                </a:solidFill>
                <a:effectLst/>
                <a:latin typeface="Calibri" panose="020F0502020204030204" pitchFamily="34" charset="0"/>
                <a:ea typeface="Calibri" panose="020F0502020204030204" pitchFamily="34" charset="0"/>
              </a:rPr>
              <a:t>financiar</a:t>
            </a:r>
            <a:r>
              <a:rPr lang="en-US" sz="2800" dirty="0">
                <a:solidFill>
                  <a:srgbClr val="202124"/>
                </a:solidFill>
                <a:effectLst/>
                <a:latin typeface="Calibri" panose="020F0502020204030204" pitchFamily="34" charset="0"/>
                <a:ea typeface="Calibri" panose="020F0502020204030204" pitchFamily="34" charset="0"/>
              </a:rPr>
              <a:t>.</a:t>
            </a:r>
            <a:endParaRPr lang="en-GB" sz="2400" dirty="0">
              <a:effectLst/>
              <a:latin typeface="Times New Roman" panose="02020603050405020304" pitchFamily="18" charset="0"/>
              <a:ea typeface="Times New Roman" panose="02020603050405020304" pitchFamily="18" charset="0"/>
            </a:endParaRPr>
          </a:p>
          <a:p>
            <a:pPr marL="0" marR="0" lvl="0" indent="0" algn="l" rtl="0">
              <a:spcBef>
                <a:spcPts val="0"/>
              </a:spcBef>
              <a:spcAft>
                <a:spcPts val="0"/>
              </a:spcAft>
              <a:buNone/>
            </a:pPr>
            <a:endParaRPr sz="2800" b="1"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2800" dirty="0">
                <a:solidFill>
                  <a:schemeClr val="dk1"/>
                </a:solidFill>
                <a:latin typeface="Calibri"/>
                <a:ea typeface="Calibri"/>
                <a:cs typeface="Calibri"/>
                <a:sym typeface="Calibri"/>
              </a:rPr>
              <a:t>4 </a:t>
            </a:r>
            <a:r>
              <a:rPr lang="ro-RO" sz="2800" dirty="0">
                <a:solidFill>
                  <a:schemeClr val="dk1"/>
                </a:solidFill>
                <a:latin typeface="Calibri"/>
                <a:ea typeface="Calibri"/>
                <a:cs typeface="Calibri"/>
                <a:sym typeface="Calibri"/>
              </a:rPr>
              <a:t>tipuri de </a:t>
            </a:r>
            <a:r>
              <a:rPr lang="ro-RO" sz="2800" dirty="0" err="1">
                <a:solidFill>
                  <a:schemeClr val="dk1"/>
                </a:solidFill>
                <a:latin typeface="Calibri"/>
                <a:ea typeface="Calibri"/>
                <a:cs typeface="Calibri"/>
                <a:sym typeface="Calibri"/>
              </a:rPr>
              <a:t>antreprenoriat</a:t>
            </a:r>
            <a:r>
              <a:rPr lang="en-US" sz="2800" dirty="0">
                <a:solidFill>
                  <a:schemeClr val="dk1"/>
                </a:solidFill>
                <a:latin typeface="Calibri"/>
                <a:ea typeface="Calibri"/>
                <a:cs typeface="Calibri"/>
                <a:sym typeface="Calibri"/>
              </a:rPr>
              <a:t>:</a:t>
            </a:r>
            <a:endParaRPr dirty="0"/>
          </a:p>
          <a:p>
            <a:pPr marL="0" marR="0" lvl="0" indent="0" algn="l" rtl="0">
              <a:spcBef>
                <a:spcPts val="0"/>
              </a:spcBef>
              <a:spcAft>
                <a:spcPts val="0"/>
              </a:spcAft>
              <a:buNone/>
            </a:pPr>
            <a:endParaRPr sz="2800" dirty="0">
              <a:solidFill>
                <a:schemeClr val="dk1"/>
              </a:solidFill>
              <a:latin typeface="Calibri"/>
              <a:ea typeface="Calibri"/>
              <a:cs typeface="Calibri"/>
              <a:sym typeface="Calibri"/>
            </a:endParaRPr>
          </a:p>
          <a:p>
            <a:pPr marL="914400" indent="-457200" algn="just">
              <a:buFont typeface="Arial" panose="020B0604020202020204" pitchFamily="34" charset="0"/>
              <a:buChar char="•"/>
            </a:pPr>
            <a:r>
              <a:rPr lang="en-US" sz="2800" b="1" dirty="0" err="1">
                <a:solidFill>
                  <a:srgbClr val="000000"/>
                </a:solidFill>
                <a:effectLst/>
                <a:latin typeface="Calibri" panose="020F0502020204030204" pitchFamily="34" charset="0"/>
                <a:ea typeface="Calibri" panose="020F0502020204030204" pitchFamily="34" charset="0"/>
              </a:rPr>
              <a:t>Afacerile</a:t>
            </a:r>
            <a:r>
              <a:rPr lang="en-US" sz="2800" b="1" dirty="0">
                <a:solidFill>
                  <a:srgbClr val="000000"/>
                </a:solidFill>
                <a:effectLst/>
                <a:latin typeface="Calibri" panose="020F0502020204030204" pitchFamily="34" charset="0"/>
                <a:ea typeface="Calibri" panose="020F0502020204030204" pitchFamily="34" charset="0"/>
              </a:rPr>
              <a:t> </a:t>
            </a:r>
            <a:r>
              <a:rPr lang="en-US" sz="2800" b="1" dirty="0" err="1">
                <a:solidFill>
                  <a:srgbClr val="000000"/>
                </a:solidFill>
                <a:effectLst/>
                <a:latin typeface="Calibri" panose="020F0502020204030204" pitchFamily="34" charset="0"/>
                <a:ea typeface="Calibri" panose="020F0502020204030204" pitchFamily="34" charset="0"/>
              </a:rPr>
              <a:t>Mici</a:t>
            </a:r>
            <a:endParaRPr lang="en-GB" sz="2400" dirty="0">
              <a:effectLst/>
              <a:latin typeface="Times New Roman" panose="02020603050405020304" pitchFamily="18" charset="0"/>
              <a:ea typeface="Times New Roman" panose="02020603050405020304" pitchFamily="18" charset="0"/>
            </a:endParaRPr>
          </a:p>
          <a:p>
            <a:pPr marL="914400" indent="-457200" algn="just">
              <a:buFont typeface="Arial" panose="020B0604020202020204" pitchFamily="34" charset="0"/>
              <a:buChar char="•"/>
            </a:pPr>
            <a:r>
              <a:rPr lang="en-US" sz="2800" b="1" dirty="0" err="1">
                <a:solidFill>
                  <a:srgbClr val="000000"/>
                </a:solidFill>
                <a:effectLst/>
                <a:latin typeface="Calibri" panose="020F0502020204030204" pitchFamily="34" charset="0"/>
                <a:ea typeface="Calibri" panose="020F0502020204030204" pitchFamily="34" charset="0"/>
              </a:rPr>
              <a:t>Antreprenoriat</a:t>
            </a:r>
            <a:r>
              <a:rPr lang="en-US" sz="2800" b="1" dirty="0">
                <a:solidFill>
                  <a:srgbClr val="000000"/>
                </a:solidFill>
                <a:effectLst/>
                <a:latin typeface="Calibri" panose="020F0502020204030204" pitchFamily="34" charset="0"/>
                <a:ea typeface="Calibri" panose="020F0502020204030204" pitchFamily="34" charset="0"/>
              </a:rPr>
              <a:t> </a:t>
            </a:r>
            <a:r>
              <a:rPr lang="en-US" sz="2800" b="1" dirty="0" err="1">
                <a:solidFill>
                  <a:srgbClr val="000000"/>
                </a:solidFill>
                <a:effectLst/>
                <a:latin typeface="Calibri" panose="020F0502020204030204" pitchFamily="34" charset="0"/>
                <a:ea typeface="Calibri" panose="020F0502020204030204" pitchFamily="34" charset="0"/>
              </a:rPr>
              <a:t>Scalabil</a:t>
            </a:r>
            <a:endParaRPr lang="en-GB" sz="2400" dirty="0">
              <a:effectLst/>
              <a:latin typeface="Times New Roman" panose="02020603050405020304" pitchFamily="18" charset="0"/>
              <a:ea typeface="Times New Roman" panose="02020603050405020304" pitchFamily="18" charset="0"/>
            </a:endParaRPr>
          </a:p>
          <a:p>
            <a:pPr marL="914400" indent="-457200" algn="just">
              <a:buFont typeface="Arial" panose="020B0604020202020204" pitchFamily="34" charset="0"/>
              <a:buChar char="•"/>
            </a:pPr>
            <a:r>
              <a:rPr lang="en-US" sz="2800" b="1" dirty="0" err="1">
                <a:solidFill>
                  <a:srgbClr val="000000"/>
                </a:solidFill>
                <a:effectLst/>
                <a:latin typeface="Calibri" panose="020F0502020204030204" pitchFamily="34" charset="0"/>
                <a:ea typeface="Calibri" panose="020F0502020204030204" pitchFamily="34" charset="0"/>
              </a:rPr>
              <a:t>Marile</a:t>
            </a:r>
            <a:r>
              <a:rPr lang="en-US" sz="2800" b="1" dirty="0">
                <a:solidFill>
                  <a:srgbClr val="000000"/>
                </a:solidFill>
                <a:effectLst/>
                <a:latin typeface="Calibri" panose="020F0502020204030204" pitchFamily="34" charset="0"/>
                <a:ea typeface="Calibri" panose="020F0502020204030204" pitchFamily="34" charset="0"/>
              </a:rPr>
              <a:t> </a:t>
            </a:r>
            <a:r>
              <a:rPr lang="en-US" sz="2800" b="1" dirty="0" err="1">
                <a:solidFill>
                  <a:srgbClr val="000000"/>
                </a:solidFill>
                <a:effectLst/>
                <a:latin typeface="Calibri" panose="020F0502020204030204" pitchFamily="34" charset="0"/>
                <a:ea typeface="Calibri" panose="020F0502020204030204" pitchFamily="34" charset="0"/>
              </a:rPr>
              <a:t>companii</a:t>
            </a:r>
            <a:endParaRPr lang="en-GB" sz="2400" dirty="0">
              <a:effectLst/>
              <a:latin typeface="Times New Roman" panose="02020603050405020304" pitchFamily="18" charset="0"/>
              <a:ea typeface="Times New Roman" panose="02020603050405020304" pitchFamily="18" charset="0"/>
            </a:endParaRPr>
          </a:p>
          <a:p>
            <a:pPr marL="914400" indent="-457200" algn="just">
              <a:buFont typeface="Arial" panose="020B0604020202020204" pitchFamily="34" charset="0"/>
              <a:buChar char="•"/>
            </a:pPr>
            <a:r>
              <a:rPr lang="en-US" sz="2800" b="1" dirty="0" err="1">
                <a:solidFill>
                  <a:srgbClr val="000000"/>
                </a:solidFill>
                <a:effectLst/>
                <a:latin typeface="Calibri" panose="020F0502020204030204" pitchFamily="34" charset="0"/>
                <a:ea typeface="Calibri" panose="020F0502020204030204" pitchFamily="34" charset="0"/>
              </a:rPr>
              <a:t>Antreprenoriat</a:t>
            </a:r>
            <a:r>
              <a:rPr lang="en-US" sz="2800" b="1" dirty="0">
                <a:solidFill>
                  <a:srgbClr val="000000"/>
                </a:solidFill>
                <a:effectLst/>
                <a:latin typeface="Calibri" panose="020F0502020204030204" pitchFamily="34" charset="0"/>
                <a:ea typeface="Calibri" panose="020F0502020204030204" pitchFamily="34" charset="0"/>
              </a:rPr>
              <a:t> Social</a:t>
            </a:r>
            <a:endParaRPr lang="en-GB" sz="2400" dirty="0">
              <a:effectLst/>
              <a:latin typeface="Times New Roman" panose="02020603050405020304" pitchFamily="18" charset="0"/>
              <a:ea typeface="Times New Roman" panose="02020603050405020304" pitchFamily="18" charset="0"/>
            </a:endParaRPr>
          </a:p>
          <a:p>
            <a:pPr marL="0" marR="0" lvl="0" indent="0" algn="l" rtl="0">
              <a:spcBef>
                <a:spcPts val="0"/>
              </a:spcBef>
              <a:spcAft>
                <a:spcPts val="0"/>
              </a:spcAft>
              <a:buNone/>
            </a:pPr>
            <a:endParaRPr sz="2800" dirty="0">
              <a:solidFill>
                <a:schemeClr val="dk1"/>
              </a:solidFill>
              <a:latin typeface="Calibri"/>
              <a:ea typeface="Calibri"/>
              <a:cs typeface="Calibri"/>
              <a:sym typeface="Calibri"/>
            </a:endParaRPr>
          </a:p>
          <a:p>
            <a:pPr marL="0" marR="0" lvl="0" indent="0" algn="l" rtl="0">
              <a:spcBef>
                <a:spcPts val="0"/>
              </a:spcBef>
              <a:spcAft>
                <a:spcPts val="0"/>
              </a:spcAft>
              <a:buNone/>
            </a:pPr>
            <a:endParaRPr sz="2800" b="1" dirty="0">
              <a:solidFill>
                <a:schemeClr val="dk1"/>
              </a:solidFill>
              <a:latin typeface="Calibri"/>
              <a:ea typeface="Calibri"/>
              <a:cs typeface="Calibri"/>
              <a:sym typeface="Calibri"/>
            </a:endParaRPr>
          </a:p>
          <a:p>
            <a:pPr marL="0" marR="0" lvl="0" indent="0" algn="l" rtl="0">
              <a:spcBef>
                <a:spcPts val="0"/>
              </a:spcBef>
              <a:spcAft>
                <a:spcPts val="0"/>
              </a:spcAft>
              <a:buNone/>
            </a:pPr>
            <a:endParaRPr sz="2800" b="1" dirty="0">
              <a:solidFill>
                <a:schemeClr val="dk1"/>
              </a:solidFill>
              <a:latin typeface="Calibri"/>
              <a:ea typeface="Calibri"/>
              <a:cs typeface="Calibri"/>
              <a:sym typeface="Calibri"/>
            </a:endParaRPr>
          </a:p>
          <a:p>
            <a:pPr marL="0" marR="0" lvl="0" indent="0" algn="l" rtl="0">
              <a:spcBef>
                <a:spcPts val="0"/>
              </a:spcBef>
              <a:spcAft>
                <a:spcPts val="0"/>
              </a:spcAft>
              <a:buNone/>
            </a:pPr>
            <a:endParaRPr sz="2800" b="1" dirty="0">
              <a:solidFill>
                <a:schemeClr val="dk1"/>
              </a:solidFill>
              <a:latin typeface="Calibri"/>
              <a:ea typeface="Calibri"/>
              <a:cs typeface="Calibri"/>
              <a:sym typeface="Calibri"/>
            </a:endParaRPr>
          </a:p>
          <a:p>
            <a:pPr marL="0" marR="0" lvl="0" indent="0" algn="l" rtl="0">
              <a:spcBef>
                <a:spcPts val="0"/>
              </a:spcBef>
              <a:spcAft>
                <a:spcPts val="0"/>
              </a:spcAft>
              <a:buNone/>
            </a:pPr>
            <a:endParaRPr sz="2800" b="1" dirty="0">
              <a:solidFill>
                <a:schemeClr val="dk1"/>
              </a:solidFill>
              <a:latin typeface="Calibri"/>
              <a:ea typeface="Calibri"/>
              <a:cs typeface="Calibri"/>
              <a:sym typeface="Calibri"/>
            </a:endParaRPr>
          </a:p>
          <a:p>
            <a:pPr marL="0" marR="0" lvl="0" indent="0" algn="l" rtl="0">
              <a:spcBef>
                <a:spcPts val="0"/>
              </a:spcBef>
              <a:spcAft>
                <a:spcPts val="0"/>
              </a:spcAft>
              <a:buNone/>
            </a:pPr>
            <a:endParaRPr sz="2800" b="1" dirty="0">
              <a:solidFill>
                <a:schemeClr val="dk1"/>
              </a:solidFill>
              <a:latin typeface="Calibri"/>
              <a:ea typeface="Calibri"/>
              <a:cs typeface="Calibri"/>
              <a:sym typeface="Calibri"/>
            </a:endParaRPr>
          </a:p>
          <a:p>
            <a:pPr marL="0" marR="0" lvl="0" indent="0" algn="l" rtl="0">
              <a:spcBef>
                <a:spcPts val="0"/>
              </a:spcBef>
              <a:spcAft>
                <a:spcPts val="0"/>
              </a:spcAft>
              <a:buNone/>
            </a:pPr>
            <a:endParaRPr sz="2800" b="1" dirty="0">
              <a:solidFill>
                <a:schemeClr val="dk1"/>
              </a:solidFill>
              <a:latin typeface="Calibri"/>
              <a:ea typeface="Calibri"/>
              <a:cs typeface="Calibri"/>
              <a:sym typeface="Calibri"/>
            </a:endParaRPr>
          </a:p>
          <a:p>
            <a:pPr marL="0" marR="0" lvl="0" indent="0" algn="l" rtl="0">
              <a:spcBef>
                <a:spcPts val="0"/>
              </a:spcBef>
              <a:spcAft>
                <a:spcPts val="0"/>
              </a:spcAft>
              <a:buNone/>
            </a:pPr>
            <a:endParaRPr sz="2800" b="1" dirty="0">
              <a:solidFill>
                <a:schemeClr val="dk1"/>
              </a:solidFill>
              <a:latin typeface="Calibri"/>
              <a:ea typeface="Calibri"/>
              <a:cs typeface="Calibri"/>
              <a:sym typeface="Calibri"/>
            </a:endParaRPr>
          </a:p>
          <a:p>
            <a:pPr marL="0" marR="0" lvl="0" indent="0" algn="l" rtl="0">
              <a:spcBef>
                <a:spcPts val="0"/>
              </a:spcBef>
              <a:spcAft>
                <a:spcPts val="0"/>
              </a:spcAft>
              <a:buNone/>
            </a:pPr>
            <a:endParaRPr sz="2800" b="1" dirty="0">
              <a:solidFill>
                <a:schemeClr val="dk1"/>
              </a:solidFill>
              <a:latin typeface="Calibri"/>
              <a:ea typeface="Calibri"/>
              <a:cs typeface="Calibri"/>
              <a:sym typeface="Calibri"/>
            </a:endParaRPr>
          </a:p>
          <a:p>
            <a:pPr marL="0" marR="0" lvl="0" indent="0" algn="l" rtl="0">
              <a:spcBef>
                <a:spcPts val="0"/>
              </a:spcBef>
              <a:spcAft>
                <a:spcPts val="0"/>
              </a:spcAft>
              <a:buNone/>
            </a:pPr>
            <a:endParaRPr sz="2800" b="1" dirty="0">
              <a:solidFill>
                <a:schemeClr val="dk1"/>
              </a:solidFill>
              <a:latin typeface="Calibri"/>
              <a:ea typeface="Calibri"/>
              <a:cs typeface="Calibri"/>
              <a:sym typeface="Calibri"/>
            </a:endParaRPr>
          </a:p>
        </p:txBody>
      </p:sp>
      <p:pic>
        <p:nvPicPr>
          <p:cNvPr id="147" name="Google Shape;147;p4"/>
          <p:cNvPicPr preferRelativeResize="0"/>
          <p:nvPr/>
        </p:nvPicPr>
        <p:blipFill>
          <a:blip r:embed="rId3">
            <a:alphaModFix/>
          </a:blip>
          <a:stretch>
            <a:fillRect/>
          </a:stretch>
        </p:blipFill>
        <p:spPr>
          <a:xfrm>
            <a:off x="10588125" y="4526775"/>
            <a:ext cx="7447225" cy="29331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5"/>
          <p:cNvSpPr txBox="1"/>
          <p:nvPr/>
        </p:nvSpPr>
        <p:spPr>
          <a:xfrm>
            <a:off x="533400" y="571500"/>
            <a:ext cx="12496800"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a:solidFill>
                  <a:srgbClr val="FD4FB4"/>
                </a:solidFill>
                <a:latin typeface="Calibri"/>
                <a:ea typeface="Calibri"/>
                <a:cs typeface="Calibri"/>
                <a:sym typeface="Calibri"/>
              </a:rPr>
              <a:t>1. </a:t>
            </a:r>
            <a:r>
              <a:rPr lang="ro-RO" sz="4000" b="1" dirty="0">
                <a:solidFill>
                  <a:srgbClr val="FD4FB4"/>
                </a:solidFill>
                <a:latin typeface="Calibri"/>
                <a:ea typeface="Calibri"/>
                <a:cs typeface="Calibri"/>
                <a:sym typeface="Calibri"/>
              </a:rPr>
              <a:t>Educație financiară</a:t>
            </a:r>
            <a:r>
              <a:rPr lang="en-US" sz="4000" b="1" i="1" dirty="0">
                <a:solidFill>
                  <a:srgbClr val="FD4FB4"/>
                </a:solidFill>
                <a:latin typeface="Calibri"/>
                <a:ea typeface="Calibri"/>
                <a:cs typeface="Calibri"/>
                <a:sym typeface="Calibri"/>
              </a:rPr>
              <a:t>– </a:t>
            </a:r>
            <a:r>
              <a:rPr lang="en-US" sz="4000" b="1" i="1" dirty="0" err="1">
                <a:solidFill>
                  <a:srgbClr val="FD4FB4"/>
                </a:solidFill>
                <a:latin typeface="Calibri"/>
                <a:ea typeface="Calibri"/>
                <a:cs typeface="Calibri"/>
                <a:sym typeface="Calibri"/>
              </a:rPr>
              <a:t>Selectarea</a:t>
            </a:r>
            <a:r>
              <a:rPr lang="en-US" sz="4000" b="1" i="1" dirty="0">
                <a:solidFill>
                  <a:srgbClr val="FD4FB4"/>
                </a:solidFill>
                <a:latin typeface="Calibri"/>
                <a:ea typeface="Calibri"/>
                <a:cs typeface="Calibri"/>
                <a:sym typeface="Calibri"/>
              </a:rPr>
              <a:t> </a:t>
            </a:r>
            <a:r>
              <a:rPr lang="en-US" sz="4000" b="1" i="1" dirty="0" err="1">
                <a:solidFill>
                  <a:srgbClr val="FD4FB4"/>
                </a:solidFill>
                <a:latin typeface="Calibri"/>
                <a:ea typeface="Calibri"/>
                <a:cs typeface="Calibri"/>
                <a:sym typeface="Calibri"/>
              </a:rPr>
              <a:t>ideii</a:t>
            </a:r>
            <a:r>
              <a:rPr lang="en-US" sz="4000" b="1" i="1" dirty="0">
                <a:solidFill>
                  <a:srgbClr val="FD4FB4"/>
                </a:solidFill>
                <a:latin typeface="Calibri"/>
                <a:ea typeface="Calibri"/>
                <a:cs typeface="Calibri"/>
                <a:sym typeface="Calibri"/>
              </a:rPr>
              <a:t> de </a:t>
            </a:r>
            <a:r>
              <a:rPr lang="en-US" sz="4000" b="1" i="1" dirty="0" err="1">
                <a:solidFill>
                  <a:srgbClr val="FD4FB4"/>
                </a:solidFill>
                <a:latin typeface="Calibri"/>
                <a:ea typeface="Calibri"/>
                <a:cs typeface="Calibri"/>
                <a:sym typeface="Calibri"/>
              </a:rPr>
              <a:t>afaceri</a:t>
            </a:r>
            <a:endParaRPr sz="4000" b="1" dirty="0">
              <a:solidFill>
                <a:srgbClr val="FD4FB4"/>
              </a:solidFill>
              <a:latin typeface="Calibri"/>
              <a:ea typeface="Calibri"/>
              <a:cs typeface="Calibri"/>
              <a:sym typeface="Calibri"/>
            </a:endParaRPr>
          </a:p>
        </p:txBody>
      </p:sp>
      <p:sp>
        <p:nvSpPr>
          <p:cNvPr id="153" name="Google Shape;153;p5"/>
          <p:cNvSpPr/>
          <p:nvPr/>
        </p:nvSpPr>
        <p:spPr>
          <a:xfrm>
            <a:off x="1143000" y="2019300"/>
            <a:ext cx="10972800" cy="2246769"/>
          </a:xfrm>
          <a:prstGeom prst="rect">
            <a:avLst/>
          </a:prstGeom>
          <a:noFill/>
          <a:ln>
            <a:noFill/>
          </a:ln>
        </p:spPr>
        <p:txBody>
          <a:bodyPr spcFirstLastPara="1" wrap="square" lIns="91425" tIns="45700" rIns="91425" bIns="45700" anchor="t" anchorCtr="0">
            <a:spAutoFit/>
          </a:bodyPr>
          <a:lstStyle/>
          <a:p>
            <a:pPr marL="571500" marR="0" lvl="0" indent="-571500" algn="l" rtl="0">
              <a:spcBef>
                <a:spcPts val="0"/>
              </a:spcBef>
              <a:spcAft>
                <a:spcPts val="0"/>
              </a:spcAft>
              <a:buClr>
                <a:srgbClr val="000000"/>
              </a:buClr>
              <a:buSzPts val="2800"/>
              <a:buFont typeface="Arial"/>
              <a:buChar char="•"/>
            </a:pPr>
            <a:r>
              <a:rPr lang="en-US" sz="2800" dirty="0" err="1">
                <a:solidFill>
                  <a:srgbClr val="000000"/>
                </a:solidFill>
                <a:latin typeface="Calibri"/>
                <a:ea typeface="Calibri"/>
                <a:cs typeface="Calibri"/>
                <a:sym typeface="Calibri"/>
              </a:rPr>
              <a:t>Definiți</a:t>
            </a:r>
            <a:r>
              <a:rPr lang="en-US" sz="2800" dirty="0">
                <a:solidFill>
                  <a:srgbClr val="000000"/>
                </a:solidFill>
                <a:latin typeface="Calibri"/>
                <a:ea typeface="Calibri"/>
                <a:cs typeface="Calibri"/>
                <a:sym typeface="Calibri"/>
              </a:rPr>
              <a:t> </a:t>
            </a:r>
            <a:r>
              <a:rPr lang="en-US" sz="2800" dirty="0" err="1">
                <a:solidFill>
                  <a:srgbClr val="000000"/>
                </a:solidFill>
                <a:latin typeface="Calibri"/>
                <a:ea typeface="Calibri"/>
                <a:cs typeface="Calibri"/>
                <a:sym typeface="Calibri"/>
              </a:rPr>
              <a:t>obiectivele</a:t>
            </a:r>
            <a:endParaRPr lang="en-US" sz="2800" dirty="0">
              <a:solidFill>
                <a:srgbClr val="000000"/>
              </a:solidFill>
              <a:latin typeface="Calibri"/>
              <a:ea typeface="Calibri"/>
              <a:cs typeface="Calibri"/>
              <a:sym typeface="Calibri"/>
            </a:endParaRPr>
          </a:p>
          <a:p>
            <a:pPr marL="571500" marR="0" lvl="0" indent="-571500" algn="l" rtl="0">
              <a:spcBef>
                <a:spcPts val="0"/>
              </a:spcBef>
              <a:spcAft>
                <a:spcPts val="0"/>
              </a:spcAft>
              <a:buClr>
                <a:srgbClr val="000000"/>
              </a:buClr>
              <a:buSzPts val="2800"/>
              <a:buFont typeface="Arial"/>
              <a:buChar char="•"/>
            </a:pPr>
            <a:r>
              <a:rPr lang="en-US" sz="2800" dirty="0" err="1">
                <a:solidFill>
                  <a:srgbClr val="000000"/>
                </a:solidFill>
                <a:latin typeface="Calibri"/>
                <a:ea typeface="Calibri"/>
                <a:cs typeface="Calibri"/>
                <a:sym typeface="Calibri"/>
              </a:rPr>
              <a:t>Stabiliți</a:t>
            </a:r>
            <a:r>
              <a:rPr lang="en-US" sz="2800" dirty="0">
                <a:solidFill>
                  <a:srgbClr val="000000"/>
                </a:solidFill>
                <a:latin typeface="Calibri"/>
                <a:ea typeface="Calibri"/>
                <a:cs typeface="Calibri"/>
                <a:sym typeface="Calibri"/>
              </a:rPr>
              <a:t> </a:t>
            </a:r>
            <a:r>
              <a:rPr lang="en-US" sz="2800" dirty="0" err="1">
                <a:solidFill>
                  <a:srgbClr val="000000"/>
                </a:solidFill>
                <a:latin typeface="Calibri"/>
                <a:ea typeface="Calibri"/>
                <a:cs typeface="Calibri"/>
                <a:sym typeface="Calibri"/>
              </a:rPr>
              <a:t>obiective</a:t>
            </a:r>
            <a:r>
              <a:rPr lang="en-US" sz="2800" dirty="0">
                <a:solidFill>
                  <a:srgbClr val="000000"/>
                </a:solidFill>
                <a:latin typeface="Calibri"/>
                <a:ea typeface="Calibri"/>
                <a:cs typeface="Calibri"/>
                <a:sym typeface="Calibri"/>
              </a:rPr>
              <a:t> </a:t>
            </a:r>
            <a:r>
              <a:rPr lang="en-US" sz="2800" dirty="0" err="1">
                <a:solidFill>
                  <a:srgbClr val="000000"/>
                </a:solidFill>
                <a:latin typeface="Calibri"/>
                <a:ea typeface="Calibri"/>
                <a:cs typeface="Calibri"/>
                <a:sym typeface="Calibri"/>
              </a:rPr>
              <a:t>pentru</a:t>
            </a:r>
            <a:r>
              <a:rPr lang="en-US" sz="2800" dirty="0">
                <a:solidFill>
                  <a:srgbClr val="000000"/>
                </a:solidFill>
                <a:latin typeface="Calibri"/>
                <a:ea typeface="Calibri"/>
                <a:cs typeface="Calibri"/>
                <a:sym typeface="Calibri"/>
              </a:rPr>
              <a:t> </a:t>
            </a:r>
            <a:r>
              <a:rPr lang="en-US" sz="2800" dirty="0" err="1">
                <a:solidFill>
                  <a:srgbClr val="000000"/>
                </a:solidFill>
                <a:latin typeface="Calibri"/>
                <a:ea typeface="Calibri"/>
                <a:cs typeface="Calibri"/>
                <a:sym typeface="Calibri"/>
              </a:rPr>
              <a:t>atingerea</a:t>
            </a:r>
            <a:r>
              <a:rPr lang="en-US" sz="2800" dirty="0">
                <a:solidFill>
                  <a:srgbClr val="000000"/>
                </a:solidFill>
                <a:latin typeface="Calibri"/>
                <a:ea typeface="Calibri"/>
                <a:cs typeface="Calibri"/>
                <a:sym typeface="Calibri"/>
              </a:rPr>
              <a:t> </a:t>
            </a:r>
            <a:r>
              <a:rPr lang="en-US" sz="2800" dirty="0" err="1">
                <a:solidFill>
                  <a:srgbClr val="000000"/>
                </a:solidFill>
                <a:latin typeface="Calibri"/>
                <a:ea typeface="Calibri"/>
                <a:cs typeface="Calibri"/>
                <a:sym typeface="Calibri"/>
              </a:rPr>
              <a:t>obiectivelor</a:t>
            </a:r>
            <a:endParaRPr lang="en-US" sz="2800" dirty="0">
              <a:solidFill>
                <a:srgbClr val="000000"/>
              </a:solidFill>
              <a:latin typeface="Calibri"/>
              <a:ea typeface="Calibri"/>
              <a:cs typeface="Calibri"/>
              <a:sym typeface="Calibri"/>
            </a:endParaRPr>
          </a:p>
          <a:p>
            <a:pPr marL="571500" marR="0" lvl="0" indent="-571500" algn="l" rtl="0">
              <a:spcBef>
                <a:spcPts val="0"/>
              </a:spcBef>
              <a:spcAft>
                <a:spcPts val="0"/>
              </a:spcAft>
              <a:buClr>
                <a:srgbClr val="000000"/>
              </a:buClr>
              <a:buSzPts val="2800"/>
              <a:buFont typeface="Arial"/>
              <a:buChar char="•"/>
            </a:pPr>
            <a:r>
              <a:rPr lang="en-US" sz="2800" dirty="0" err="1">
                <a:solidFill>
                  <a:srgbClr val="000000"/>
                </a:solidFill>
                <a:latin typeface="Calibri"/>
                <a:ea typeface="Calibri"/>
                <a:cs typeface="Calibri"/>
                <a:sym typeface="Calibri"/>
              </a:rPr>
              <a:t>Evaluează</a:t>
            </a:r>
            <a:r>
              <a:rPr lang="en-US" sz="2800" dirty="0">
                <a:solidFill>
                  <a:srgbClr val="000000"/>
                </a:solidFill>
                <a:latin typeface="Calibri"/>
                <a:ea typeface="Calibri"/>
                <a:cs typeface="Calibri"/>
                <a:sym typeface="Calibri"/>
              </a:rPr>
              <a:t> </a:t>
            </a:r>
            <a:r>
              <a:rPr lang="en-US" sz="2800" dirty="0" err="1">
                <a:solidFill>
                  <a:srgbClr val="000000"/>
                </a:solidFill>
                <a:latin typeface="Calibri"/>
                <a:ea typeface="Calibri"/>
                <a:cs typeface="Calibri"/>
                <a:sym typeface="Calibri"/>
              </a:rPr>
              <a:t>resursele</a:t>
            </a:r>
            <a:r>
              <a:rPr lang="en-US" sz="2800" dirty="0">
                <a:solidFill>
                  <a:srgbClr val="000000"/>
                </a:solidFill>
                <a:latin typeface="Calibri"/>
                <a:ea typeface="Calibri"/>
                <a:cs typeface="Calibri"/>
                <a:sym typeface="Calibri"/>
              </a:rPr>
              <a:t> </a:t>
            </a:r>
            <a:r>
              <a:rPr lang="en-US" sz="2800" dirty="0" err="1">
                <a:solidFill>
                  <a:srgbClr val="000000"/>
                </a:solidFill>
                <a:latin typeface="Calibri"/>
                <a:ea typeface="Calibri"/>
                <a:cs typeface="Calibri"/>
                <a:sym typeface="Calibri"/>
              </a:rPr>
              <a:t>și</a:t>
            </a:r>
            <a:r>
              <a:rPr lang="en-US" sz="2800" dirty="0">
                <a:solidFill>
                  <a:srgbClr val="000000"/>
                </a:solidFill>
                <a:latin typeface="Calibri"/>
                <a:ea typeface="Calibri"/>
                <a:cs typeface="Calibri"/>
                <a:sym typeface="Calibri"/>
              </a:rPr>
              <a:t> </a:t>
            </a:r>
            <a:r>
              <a:rPr lang="en-US" sz="2800" dirty="0" err="1">
                <a:solidFill>
                  <a:srgbClr val="000000"/>
                </a:solidFill>
                <a:latin typeface="Calibri"/>
                <a:ea typeface="Calibri"/>
                <a:cs typeface="Calibri"/>
                <a:sym typeface="Calibri"/>
              </a:rPr>
              <a:t>ia</a:t>
            </a:r>
            <a:r>
              <a:rPr lang="en-US" sz="2800" dirty="0">
                <a:solidFill>
                  <a:srgbClr val="000000"/>
                </a:solidFill>
                <a:latin typeface="Calibri"/>
                <a:ea typeface="Calibri"/>
                <a:cs typeface="Calibri"/>
                <a:sym typeface="Calibri"/>
              </a:rPr>
              <a:t> </a:t>
            </a:r>
            <a:r>
              <a:rPr lang="en-US" sz="2800" dirty="0" err="1">
                <a:solidFill>
                  <a:srgbClr val="000000"/>
                </a:solidFill>
                <a:latin typeface="Calibri"/>
                <a:ea typeface="Calibri"/>
                <a:cs typeface="Calibri"/>
                <a:sym typeface="Calibri"/>
              </a:rPr>
              <a:t>decizii</a:t>
            </a:r>
            <a:endParaRPr lang="en-US" sz="2800" dirty="0">
              <a:solidFill>
                <a:srgbClr val="000000"/>
              </a:solidFill>
              <a:latin typeface="Calibri"/>
              <a:ea typeface="Calibri"/>
              <a:cs typeface="Calibri"/>
              <a:sym typeface="Calibri"/>
            </a:endParaRPr>
          </a:p>
          <a:p>
            <a:pPr marL="571500" marR="0" lvl="0" indent="-571500" algn="l" rtl="0">
              <a:spcBef>
                <a:spcPts val="0"/>
              </a:spcBef>
              <a:spcAft>
                <a:spcPts val="0"/>
              </a:spcAft>
              <a:buClr>
                <a:srgbClr val="000000"/>
              </a:buClr>
              <a:buSzPts val="2800"/>
              <a:buFont typeface="Arial"/>
              <a:buChar char="•"/>
            </a:pPr>
            <a:r>
              <a:rPr lang="en-US" sz="2800" dirty="0" err="1">
                <a:solidFill>
                  <a:srgbClr val="000000"/>
                </a:solidFill>
                <a:latin typeface="Calibri"/>
                <a:ea typeface="Calibri"/>
                <a:cs typeface="Calibri"/>
                <a:sym typeface="Calibri"/>
              </a:rPr>
              <a:t>Creați</a:t>
            </a:r>
            <a:r>
              <a:rPr lang="en-US" sz="2800" dirty="0">
                <a:solidFill>
                  <a:srgbClr val="000000"/>
                </a:solidFill>
                <a:latin typeface="Calibri"/>
                <a:ea typeface="Calibri"/>
                <a:cs typeface="Calibri"/>
                <a:sym typeface="Calibri"/>
              </a:rPr>
              <a:t> </a:t>
            </a:r>
            <a:r>
              <a:rPr lang="en-US" sz="2800" dirty="0" err="1">
                <a:solidFill>
                  <a:srgbClr val="000000"/>
                </a:solidFill>
                <a:latin typeface="Calibri"/>
                <a:ea typeface="Calibri"/>
                <a:cs typeface="Calibri"/>
                <a:sym typeface="Calibri"/>
              </a:rPr>
              <a:t>planuri</a:t>
            </a:r>
            <a:r>
              <a:rPr lang="en-US" sz="2800" dirty="0">
                <a:solidFill>
                  <a:srgbClr val="000000"/>
                </a:solidFill>
                <a:latin typeface="Calibri"/>
                <a:ea typeface="Calibri"/>
                <a:cs typeface="Calibri"/>
                <a:sym typeface="Calibri"/>
              </a:rPr>
              <a:t> de </a:t>
            </a:r>
            <a:r>
              <a:rPr lang="en-US" sz="2800" dirty="0" err="1">
                <a:solidFill>
                  <a:srgbClr val="000000"/>
                </a:solidFill>
                <a:latin typeface="Calibri"/>
                <a:ea typeface="Calibri"/>
                <a:cs typeface="Calibri"/>
                <a:sym typeface="Calibri"/>
              </a:rPr>
              <a:t>urgență</a:t>
            </a:r>
            <a:r>
              <a:rPr lang="en-US" sz="2800" dirty="0">
                <a:solidFill>
                  <a:srgbClr val="000000"/>
                </a:solidFill>
                <a:latin typeface="Calibri"/>
                <a:ea typeface="Calibri"/>
                <a:cs typeface="Calibri"/>
                <a:sym typeface="Calibri"/>
              </a:rPr>
              <a:t> </a:t>
            </a:r>
            <a:r>
              <a:rPr lang="en-US" sz="2800" dirty="0" err="1">
                <a:solidFill>
                  <a:srgbClr val="000000"/>
                </a:solidFill>
                <a:latin typeface="Calibri"/>
                <a:ea typeface="Calibri"/>
                <a:cs typeface="Calibri"/>
                <a:sym typeface="Calibri"/>
              </a:rPr>
              <a:t>pentru</a:t>
            </a:r>
            <a:r>
              <a:rPr lang="en-US" sz="2800" dirty="0">
                <a:solidFill>
                  <a:srgbClr val="000000"/>
                </a:solidFill>
                <a:latin typeface="Calibri"/>
                <a:ea typeface="Calibri"/>
                <a:cs typeface="Calibri"/>
                <a:sym typeface="Calibri"/>
              </a:rPr>
              <a:t> </a:t>
            </a:r>
            <a:r>
              <a:rPr lang="en-US" sz="2800" dirty="0" err="1">
                <a:solidFill>
                  <a:srgbClr val="000000"/>
                </a:solidFill>
                <a:latin typeface="Calibri"/>
                <a:ea typeface="Calibri"/>
                <a:cs typeface="Calibri"/>
                <a:sym typeface="Calibri"/>
              </a:rPr>
              <a:t>gestionarea</a:t>
            </a:r>
            <a:r>
              <a:rPr lang="en-US" sz="2800" dirty="0">
                <a:solidFill>
                  <a:srgbClr val="000000"/>
                </a:solidFill>
                <a:latin typeface="Calibri"/>
                <a:ea typeface="Calibri"/>
                <a:cs typeface="Calibri"/>
                <a:sym typeface="Calibri"/>
              </a:rPr>
              <a:t> </a:t>
            </a:r>
            <a:r>
              <a:rPr lang="en-US" sz="2800" dirty="0" err="1">
                <a:solidFill>
                  <a:srgbClr val="000000"/>
                </a:solidFill>
                <a:latin typeface="Calibri"/>
                <a:ea typeface="Calibri"/>
                <a:cs typeface="Calibri"/>
                <a:sym typeface="Calibri"/>
              </a:rPr>
              <a:t>schimbărilor</a:t>
            </a:r>
            <a:endParaRPr lang="en-US" sz="2800" dirty="0">
              <a:solidFill>
                <a:srgbClr val="000000"/>
              </a:solidFill>
              <a:latin typeface="Calibri"/>
              <a:ea typeface="Calibri"/>
              <a:cs typeface="Calibri"/>
              <a:sym typeface="Calibri"/>
            </a:endParaRPr>
          </a:p>
          <a:p>
            <a:pPr marL="571500" marR="0" lvl="0" indent="-571500" algn="l" rtl="0">
              <a:spcBef>
                <a:spcPts val="0"/>
              </a:spcBef>
              <a:spcAft>
                <a:spcPts val="0"/>
              </a:spcAft>
              <a:buClr>
                <a:srgbClr val="000000"/>
              </a:buClr>
              <a:buSzPts val="2800"/>
              <a:buFont typeface="Arial"/>
              <a:buChar char="•"/>
            </a:pPr>
            <a:r>
              <a:rPr lang="en-US" sz="2800" dirty="0" err="1">
                <a:solidFill>
                  <a:srgbClr val="000000"/>
                </a:solidFill>
                <a:latin typeface="Calibri"/>
                <a:ea typeface="Calibri"/>
                <a:cs typeface="Calibri"/>
                <a:sym typeface="Calibri"/>
              </a:rPr>
              <a:t>Evaluează</a:t>
            </a:r>
            <a:r>
              <a:rPr lang="en-US" sz="2800" dirty="0">
                <a:solidFill>
                  <a:srgbClr val="000000"/>
                </a:solidFill>
                <a:latin typeface="Calibri"/>
                <a:ea typeface="Calibri"/>
                <a:cs typeface="Calibri"/>
                <a:sym typeface="Calibri"/>
              </a:rPr>
              <a:t> </a:t>
            </a:r>
            <a:r>
              <a:rPr lang="en-US" sz="2800" dirty="0" err="1">
                <a:solidFill>
                  <a:srgbClr val="000000"/>
                </a:solidFill>
                <a:latin typeface="Calibri"/>
                <a:ea typeface="Calibri"/>
                <a:cs typeface="Calibri"/>
                <a:sym typeface="Calibri"/>
              </a:rPr>
              <a:t>rațional</a:t>
            </a:r>
            <a:r>
              <a:rPr lang="en-US" sz="2800" dirty="0">
                <a:solidFill>
                  <a:srgbClr val="000000"/>
                </a:solidFill>
                <a:latin typeface="Calibri"/>
                <a:ea typeface="Calibri"/>
                <a:cs typeface="Calibri"/>
                <a:sym typeface="Calibri"/>
              </a:rPr>
              <a:t> </a:t>
            </a:r>
            <a:r>
              <a:rPr lang="en-US" sz="2800" dirty="0" err="1">
                <a:solidFill>
                  <a:srgbClr val="000000"/>
                </a:solidFill>
                <a:latin typeface="Calibri"/>
                <a:ea typeface="Calibri"/>
                <a:cs typeface="Calibri"/>
                <a:sym typeface="Calibri"/>
              </a:rPr>
              <a:t>fezabilitatea</a:t>
            </a:r>
            <a:r>
              <a:rPr lang="en-US" sz="2800" dirty="0">
                <a:solidFill>
                  <a:srgbClr val="000000"/>
                </a:solidFill>
                <a:latin typeface="Calibri"/>
                <a:ea typeface="Calibri"/>
                <a:cs typeface="Calibri"/>
                <a:sym typeface="Calibri"/>
              </a:rPr>
              <a:t> </a:t>
            </a:r>
            <a:r>
              <a:rPr lang="en-US" sz="2800" dirty="0" err="1">
                <a:solidFill>
                  <a:srgbClr val="000000"/>
                </a:solidFill>
                <a:latin typeface="Calibri"/>
                <a:ea typeface="Calibri"/>
                <a:cs typeface="Calibri"/>
                <a:sym typeface="Calibri"/>
              </a:rPr>
              <a:t>operațională</a:t>
            </a:r>
            <a:r>
              <a:rPr lang="en-US" sz="2800" dirty="0">
                <a:solidFill>
                  <a:srgbClr val="000000"/>
                </a:solidFill>
                <a:latin typeface="Calibri"/>
                <a:ea typeface="Calibri"/>
                <a:cs typeface="Calibri"/>
                <a:sym typeface="Calibri"/>
              </a:rPr>
              <a:t> </a:t>
            </a:r>
            <a:r>
              <a:rPr lang="en-US" sz="2800" dirty="0" err="1">
                <a:solidFill>
                  <a:srgbClr val="000000"/>
                </a:solidFill>
                <a:latin typeface="Calibri"/>
                <a:ea typeface="Calibri"/>
                <a:cs typeface="Calibri"/>
                <a:sym typeface="Calibri"/>
              </a:rPr>
              <a:t>și</a:t>
            </a:r>
            <a:r>
              <a:rPr lang="en-US" sz="2800" dirty="0">
                <a:solidFill>
                  <a:srgbClr val="000000"/>
                </a:solidFill>
                <a:latin typeface="Calibri"/>
                <a:ea typeface="Calibri"/>
                <a:cs typeface="Calibri"/>
                <a:sym typeface="Calibri"/>
              </a:rPr>
              <a:t> </a:t>
            </a:r>
            <a:r>
              <a:rPr lang="en-US" sz="2800" dirty="0" err="1">
                <a:solidFill>
                  <a:srgbClr val="000000"/>
                </a:solidFill>
                <a:latin typeface="Calibri"/>
                <a:ea typeface="Calibri"/>
                <a:cs typeface="Calibri"/>
                <a:sym typeface="Calibri"/>
              </a:rPr>
              <a:t>viabilitatea</a:t>
            </a:r>
            <a:r>
              <a:rPr lang="en-US" sz="2800" dirty="0">
                <a:solidFill>
                  <a:srgbClr val="000000"/>
                </a:solidFill>
                <a:latin typeface="Calibri"/>
                <a:ea typeface="Calibri"/>
                <a:cs typeface="Calibri"/>
                <a:sym typeface="Calibri"/>
              </a:rPr>
              <a:t> </a:t>
            </a:r>
            <a:r>
              <a:rPr lang="en-US" sz="2800" dirty="0" err="1">
                <a:solidFill>
                  <a:srgbClr val="000000"/>
                </a:solidFill>
                <a:latin typeface="Calibri"/>
                <a:ea typeface="Calibri"/>
                <a:cs typeface="Calibri"/>
                <a:sym typeface="Calibri"/>
              </a:rPr>
              <a:t>financiară</a:t>
            </a:r>
            <a:endParaRPr dirty="0"/>
          </a:p>
        </p:txBody>
      </p:sp>
      <p:pic>
        <p:nvPicPr>
          <p:cNvPr id="154" name="Google Shape;154;p5"/>
          <p:cNvPicPr preferRelativeResize="0"/>
          <p:nvPr/>
        </p:nvPicPr>
        <p:blipFill rotWithShape="1">
          <a:blip r:embed="rId3">
            <a:alphaModFix/>
          </a:blip>
          <a:srcRect/>
          <a:stretch/>
        </p:blipFill>
        <p:spPr>
          <a:xfrm>
            <a:off x="10636770" y="4548890"/>
            <a:ext cx="7384688" cy="400349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6"/>
          <p:cNvSpPr txBox="1"/>
          <p:nvPr/>
        </p:nvSpPr>
        <p:spPr>
          <a:xfrm>
            <a:off x="533400" y="571500"/>
            <a:ext cx="12496800"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a:solidFill>
                  <a:srgbClr val="FD4FB4"/>
                </a:solidFill>
                <a:latin typeface="Calibri"/>
                <a:ea typeface="Calibri"/>
                <a:cs typeface="Calibri"/>
                <a:sym typeface="Calibri"/>
              </a:rPr>
              <a:t>1. </a:t>
            </a:r>
            <a:r>
              <a:rPr kumimoji="0" lang="ro-RO" sz="4000" b="1" i="0" u="none" strike="noStrike" kern="0" cap="none" spc="0" normalizeH="0" baseline="0" noProof="0" dirty="0">
                <a:ln>
                  <a:noFill/>
                </a:ln>
                <a:solidFill>
                  <a:srgbClr val="FD4FB4"/>
                </a:solidFill>
                <a:effectLst/>
                <a:uLnTx/>
                <a:uFillTx/>
                <a:latin typeface="Calibri"/>
                <a:ea typeface="Calibri"/>
                <a:cs typeface="Calibri"/>
                <a:sym typeface="Calibri"/>
              </a:rPr>
              <a:t>Educație financiară</a:t>
            </a:r>
            <a:r>
              <a:rPr lang="en-US" sz="4000" b="1" i="1" dirty="0">
                <a:solidFill>
                  <a:srgbClr val="FD4FB4"/>
                </a:solidFill>
                <a:latin typeface="Calibri"/>
                <a:ea typeface="Calibri"/>
                <a:cs typeface="Calibri"/>
                <a:sym typeface="Calibri"/>
              </a:rPr>
              <a:t>– </a:t>
            </a:r>
            <a:r>
              <a:rPr lang="ro-RO" sz="4000" b="1" i="1" dirty="0">
                <a:solidFill>
                  <a:srgbClr val="FD4FB4"/>
                </a:solidFill>
                <a:latin typeface="Calibri"/>
                <a:ea typeface="Calibri"/>
                <a:cs typeface="Calibri"/>
                <a:sym typeface="Calibri"/>
              </a:rPr>
              <a:t>Banii și tranzacțiile</a:t>
            </a:r>
            <a:endParaRPr sz="4000" b="1" dirty="0">
              <a:solidFill>
                <a:srgbClr val="FD4FB4"/>
              </a:solidFill>
              <a:latin typeface="Calibri"/>
              <a:ea typeface="Calibri"/>
              <a:cs typeface="Calibri"/>
              <a:sym typeface="Calibri"/>
            </a:endParaRPr>
          </a:p>
        </p:txBody>
      </p:sp>
      <p:sp>
        <p:nvSpPr>
          <p:cNvPr id="160" name="Google Shape;160;p6"/>
          <p:cNvSpPr/>
          <p:nvPr/>
        </p:nvSpPr>
        <p:spPr>
          <a:xfrm>
            <a:off x="838200" y="2552700"/>
            <a:ext cx="16764000" cy="95410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dirty="0">
                <a:effectLst/>
                <a:latin typeface="Calibri" panose="020F0502020204030204" pitchFamily="34" charset="0"/>
                <a:ea typeface="Calibri" panose="020F0502020204030204" pitchFamily="34" charset="0"/>
              </a:rPr>
              <a:t>O </a:t>
            </a:r>
            <a:r>
              <a:rPr lang="en-US" sz="2800" dirty="0" err="1">
                <a:effectLst/>
                <a:latin typeface="Calibri" panose="020F0502020204030204" pitchFamily="34" charset="0"/>
                <a:ea typeface="Calibri" panose="020F0502020204030204" pitchFamily="34" charset="0"/>
              </a:rPr>
              <a:t>tranzacție</a:t>
            </a:r>
            <a:r>
              <a:rPr lang="en-US" sz="2800" dirty="0">
                <a:effectLst/>
                <a:latin typeface="Calibri" panose="020F0502020204030204" pitchFamily="34" charset="0"/>
                <a:ea typeface="Calibri" panose="020F0502020204030204" pitchFamily="34" charset="0"/>
              </a:rPr>
              <a:t> </a:t>
            </a:r>
            <a:r>
              <a:rPr lang="en-US" sz="2800" dirty="0" err="1">
                <a:effectLst/>
                <a:latin typeface="Calibri" panose="020F0502020204030204" pitchFamily="34" charset="0"/>
                <a:ea typeface="Calibri" panose="020F0502020204030204" pitchFamily="34" charset="0"/>
              </a:rPr>
              <a:t>este</a:t>
            </a:r>
            <a:r>
              <a:rPr lang="en-US" sz="2800" dirty="0">
                <a:effectLst/>
                <a:latin typeface="Calibri" panose="020F0502020204030204" pitchFamily="34" charset="0"/>
                <a:ea typeface="Calibri" panose="020F0502020204030204" pitchFamily="34" charset="0"/>
              </a:rPr>
              <a:t> un </a:t>
            </a:r>
            <a:r>
              <a:rPr lang="en-US" sz="2800" dirty="0" err="1">
                <a:effectLst/>
                <a:latin typeface="Calibri" panose="020F0502020204030204" pitchFamily="34" charset="0"/>
                <a:ea typeface="Calibri" panose="020F0502020204030204" pitchFamily="34" charset="0"/>
              </a:rPr>
              <a:t>acord</a:t>
            </a:r>
            <a:r>
              <a:rPr lang="en-US" sz="2800" dirty="0">
                <a:effectLst/>
                <a:latin typeface="Calibri" panose="020F0502020204030204" pitchFamily="34" charset="0"/>
                <a:ea typeface="Calibri" panose="020F0502020204030204" pitchFamily="34" charset="0"/>
              </a:rPr>
              <a:t> </a:t>
            </a:r>
            <a:r>
              <a:rPr lang="en-US" sz="2800" dirty="0" err="1">
                <a:effectLst/>
                <a:latin typeface="Calibri" panose="020F0502020204030204" pitchFamily="34" charset="0"/>
                <a:ea typeface="Calibri" panose="020F0502020204030204" pitchFamily="34" charset="0"/>
              </a:rPr>
              <a:t>încheiat</a:t>
            </a:r>
            <a:r>
              <a:rPr lang="en-US" sz="2800" dirty="0">
                <a:effectLst/>
                <a:latin typeface="Calibri" panose="020F0502020204030204" pitchFamily="34" charset="0"/>
                <a:ea typeface="Calibri" panose="020F0502020204030204" pitchFamily="34" charset="0"/>
              </a:rPr>
              <a:t> </a:t>
            </a:r>
            <a:r>
              <a:rPr lang="en-US" sz="2800" dirty="0" err="1">
                <a:effectLst/>
                <a:latin typeface="Calibri" panose="020F0502020204030204" pitchFamily="34" charset="0"/>
                <a:ea typeface="Calibri" panose="020F0502020204030204" pitchFamily="34" charset="0"/>
              </a:rPr>
              <a:t>între</a:t>
            </a:r>
            <a:r>
              <a:rPr lang="en-US" sz="2800" dirty="0">
                <a:effectLst/>
                <a:latin typeface="Calibri" panose="020F0502020204030204" pitchFamily="34" charset="0"/>
                <a:ea typeface="Calibri" panose="020F0502020204030204" pitchFamily="34" charset="0"/>
              </a:rPr>
              <a:t> un </a:t>
            </a:r>
            <a:r>
              <a:rPr lang="en-US" sz="2800" dirty="0" err="1">
                <a:effectLst/>
                <a:latin typeface="Calibri" panose="020F0502020204030204" pitchFamily="34" charset="0"/>
                <a:ea typeface="Calibri" panose="020F0502020204030204" pitchFamily="34" charset="0"/>
              </a:rPr>
              <a:t>cumpărător</a:t>
            </a:r>
            <a:r>
              <a:rPr lang="en-US" sz="2800" dirty="0">
                <a:effectLst/>
                <a:latin typeface="Calibri" panose="020F0502020204030204" pitchFamily="34" charset="0"/>
                <a:ea typeface="Calibri" panose="020F0502020204030204" pitchFamily="34" charset="0"/>
              </a:rPr>
              <a:t> </a:t>
            </a:r>
            <a:r>
              <a:rPr lang="en-US" sz="2800" dirty="0" err="1">
                <a:effectLst/>
                <a:latin typeface="Calibri" panose="020F0502020204030204" pitchFamily="34" charset="0"/>
                <a:ea typeface="Calibri" panose="020F0502020204030204" pitchFamily="34" charset="0"/>
              </a:rPr>
              <a:t>și</a:t>
            </a:r>
            <a:r>
              <a:rPr lang="en-US" sz="2800" dirty="0">
                <a:effectLst/>
                <a:latin typeface="Calibri" panose="020F0502020204030204" pitchFamily="34" charset="0"/>
                <a:ea typeface="Calibri" panose="020F0502020204030204" pitchFamily="34" charset="0"/>
              </a:rPr>
              <a:t> un </a:t>
            </a:r>
            <a:r>
              <a:rPr lang="en-US" sz="2800" dirty="0" err="1">
                <a:effectLst/>
                <a:latin typeface="Calibri" panose="020F0502020204030204" pitchFamily="34" charset="0"/>
                <a:ea typeface="Calibri" panose="020F0502020204030204" pitchFamily="34" charset="0"/>
              </a:rPr>
              <a:t>vânzător</a:t>
            </a:r>
            <a:r>
              <a:rPr lang="en-US" sz="2800" dirty="0">
                <a:effectLst/>
                <a:latin typeface="Calibri" panose="020F0502020204030204" pitchFamily="34" charset="0"/>
                <a:ea typeface="Calibri" panose="020F0502020204030204" pitchFamily="34" charset="0"/>
              </a:rPr>
              <a:t> </a:t>
            </a:r>
            <a:r>
              <a:rPr lang="en-US" sz="2800" dirty="0" err="1">
                <a:effectLst/>
                <a:latin typeface="Calibri" panose="020F0502020204030204" pitchFamily="34" charset="0"/>
                <a:ea typeface="Calibri" panose="020F0502020204030204" pitchFamily="34" charset="0"/>
              </a:rPr>
              <a:t>pentru</a:t>
            </a:r>
            <a:r>
              <a:rPr lang="en-US" sz="2800" dirty="0">
                <a:effectLst/>
                <a:latin typeface="Calibri" panose="020F0502020204030204" pitchFamily="34" charset="0"/>
                <a:ea typeface="Calibri" panose="020F0502020204030204" pitchFamily="34" charset="0"/>
              </a:rPr>
              <a:t> a </a:t>
            </a:r>
            <a:r>
              <a:rPr lang="en-US" sz="2800" dirty="0" err="1">
                <a:effectLst/>
                <a:latin typeface="Calibri" panose="020F0502020204030204" pitchFamily="34" charset="0"/>
                <a:ea typeface="Calibri" panose="020F0502020204030204" pitchFamily="34" charset="0"/>
              </a:rPr>
              <a:t>schimba</a:t>
            </a:r>
            <a:r>
              <a:rPr lang="en-US" sz="2800" dirty="0">
                <a:effectLst/>
                <a:latin typeface="Calibri" panose="020F0502020204030204" pitchFamily="34" charset="0"/>
                <a:ea typeface="Calibri" panose="020F0502020204030204" pitchFamily="34" charset="0"/>
              </a:rPr>
              <a:t> </a:t>
            </a:r>
            <a:r>
              <a:rPr lang="en-US" sz="2800" dirty="0" err="1">
                <a:effectLst/>
                <a:latin typeface="Calibri" panose="020F0502020204030204" pitchFamily="34" charset="0"/>
                <a:ea typeface="Calibri" panose="020F0502020204030204" pitchFamily="34" charset="0"/>
              </a:rPr>
              <a:t>bunuri</a:t>
            </a:r>
            <a:r>
              <a:rPr lang="en-US" sz="2800" dirty="0">
                <a:effectLst/>
                <a:latin typeface="Calibri" panose="020F0502020204030204" pitchFamily="34" charset="0"/>
                <a:ea typeface="Calibri" panose="020F0502020204030204" pitchFamily="34" charset="0"/>
              </a:rPr>
              <a:t>, </a:t>
            </a:r>
            <a:r>
              <a:rPr lang="en-US" sz="2800" dirty="0" err="1">
                <a:effectLst/>
                <a:latin typeface="Calibri" panose="020F0502020204030204" pitchFamily="34" charset="0"/>
                <a:ea typeface="Calibri" panose="020F0502020204030204" pitchFamily="34" charset="0"/>
              </a:rPr>
              <a:t>servicii</a:t>
            </a:r>
            <a:r>
              <a:rPr lang="en-US" sz="2800" dirty="0">
                <a:effectLst/>
                <a:latin typeface="Calibri" panose="020F0502020204030204" pitchFamily="34" charset="0"/>
                <a:ea typeface="Calibri" panose="020F0502020204030204" pitchFamily="34" charset="0"/>
              </a:rPr>
              <a:t> </a:t>
            </a:r>
            <a:r>
              <a:rPr lang="en-US" sz="2800" dirty="0" err="1">
                <a:effectLst/>
                <a:latin typeface="Calibri" panose="020F0502020204030204" pitchFamily="34" charset="0"/>
                <a:ea typeface="Calibri" panose="020F0502020204030204" pitchFamily="34" charset="0"/>
              </a:rPr>
              <a:t>sau</a:t>
            </a:r>
            <a:r>
              <a:rPr lang="en-US" sz="2800" dirty="0">
                <a:effectLst/>
                <a:latin typeface="Calibri" panose="020F0502020204030204" pitchFamily="34" charset="0"/>
                <a:ea typeface="Calibri" panose="020F0502020204030204" pitchFamily="34" charset="0"/>
              </a:rPr>
              <a:t> active </a:t>
            </a:r>
            <a:r>
              <a:rPr lang="en-US" sz="2800" dirty="0" err="1">
                <a:effectLst/>
                <a:latin typeface="Calibri" panose="020F0502020204030204" pitchFamily="34" charset="0"/>
                <a:ea typeface="Calibri" panose="020F0502020204030204" pitchFamily="34" charset="0"/>
              </a:rPr>
              <a:t>financiare</a:t>
            </a:r>
            <a:r>
              <a:rPr lang="en-US" sz="2800" dirty="0">
                <a:effectLst/>
                <a:latin typeface="Calibri" panose="020F0502020204030204" pitchFamily="34" charset="0"/>
                <a:ea typeface="Calibri" panose="020F0502020204030204" pitchFamily="34" charset="0"/>
              </a:rPr>
              <a:t> </a:t>
            </a:r>
            <a:r>
              <a:rPr lang="en-US" sz="2800" dirty="0" err="1">
                <a:effectLst/>
                <a:latin typeface="Calibri" panose="020F0502020204030204" pitchFamily="34" charset="0"/>
                <a:ea typeface="Calibri" panose="020F0502020204030204" pitchFamily="34" charset="0"/>
              </a:rPr>
              <a:t>în</a:t>
            </a:r>
            <a:r>
              <a:rPr lang="en-US" sz="2800" dirty="0">
                <a:effectLst/>
                <a:latin typeface="Calibri" panose="020F0502020204030204" pitchFamily="34" charset="0"/>
                <a:ea typeface="Calibri" panose="020F0502020204030204" pitchFamily="34" charset="0"/>
              </a:rPr>
              <a:t> </a:t>
            </a:r>
            <a:r>
              <a:rPr lang="en-US" sz="2800" dirty="0" err="1">
                <a:effectLst/>
                <a:latin typeface="Calibri" panose="020F0502020204030204" pitchFamily="34" charset="0"/>
                <a:ea typeface="Calibri" panose="020F0502020204030204" pitchFamily="34" charset="0"/>
              </a:rPr>
              <a:t>schimbul</a:t>
            </a:r>
            <a:r>
              <a:rPr lang="en-US" sz="2800" dirty="0">
                <a:effectLst/>
                <a:latin typeface="Calibri" panose="020F0502020204030204" pitchFamily="34" charset="0"/>
                <a:ea typeface="Calibri" panose="020F0502020204030204" pitchFamily="34" charset="0"/>
              </a:rPr>
              <a:t> </a:t>
            </a:r>
            <a:r>
              <a:rPr lang="en-US" sz="2800" dirty="0" err="1">
                <a:effectLst/>
                <a:latin typeface="Calibri" panose="020F0502020204030204" pitchFamily="34" charset="0"/>
                <a:ea typeface="Calibri" panose="020F0502020204030204" pitchFamily="34" charset="0"/>
              </a:rPr>
              <a:t>banilor</a:t>
            </a:r>
            <a:r>
              <a:rPr lang="en-US" sz="2800" dirty="0">
                <a:effectLst/>
                <a:latin typeface="Calibri" panose="020F0502020204030204" pitchFamily="34" charset="0"/>
                <a:ea typeface="Calibri" panose="020F0502020204030204" pitchFamily="34" charset="0"/>
              </a:rPr>
              <a:t>.</a:t>
            </a:r>
            <a:endParaRPr sz="2800" b="1" dirty="0">
              <a:solidFill>
                <a:srgbClr val="000000"/>
              </a:solidFill>
              <a:latin typeface="Calibri"/>
              <a:ea typeface="Calibri"/>
              <a:cs typeface="Calibri"/>
              <a:sym typeface="Calibri"/>
            </a:endParaRPr>
          </a:p>
        </p:txBody>
      </p:sp>
      <p:sp>
        <p:nvSpPr>
          <p:cNvPr id="161" name="Google Shape;161;p6"/>
          <p:cNvSpPr/>
          <p:nvPr/>
        </p:nvSpPr>
        <p:spPr>
          <a:xfrm>
            <a:off x="2819400" y="4229100"/>
            <a:ext cx="6172200" cy="3962400"/>
          </a:xfrm>
          <a:prstGeom prst="rightArrow">
            <a:avLst>
              <a:gd name="adj1" fmla="val 50000"/>
              <a:gd name="adj2" fmla="val 50000"/>
            </a:avLst>
          </a:prstGeom>
          <a:noFill/>
          <a:ln w="57150" cap="flat" cmpd="sng">
            <a:solidFill>
              <a:srgbClr val="AC7BD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ro-RO" sz="3600" b="1" dirty="0">
                <a:solidFill>
                  <a:schemeClr val="dk1"/>
                </a:solidFill>
                <a:latin typeface="Calibri"/>
                <a:ea typeface="Calibri"/>
                <a:cs typeface="Calibri"/>
                <a:sym typeface="Calibri"/>
              </a:rPr>
              <a:t>Tranzacție numerar</a:t>
            </a:r>
            <a:endParaRPr dirty="0"/>
          </a:p>
          <a:p>
            <a:pPr marL="0" marR="0" lvl="0" indent="0" algn="ctr" rtl="0">
              <a:spcBef>
                <a:spcPts val="0"/>
              </a:spcBef>
              <a:spcAft>
                <a:spcPts val="0"/>
              </a:spcAft>
              <a:buNone/>
            </a:pPr>
            <a:r>
              <a:rPr lang="en-US" sz="3600" b="1" dirty="0">
                <a:solidFill>
                  <a:schemeClr val="dk1"/>
                </a:solidFill>
                <a:latin typeface="Calibri"/>
                <a:ea typeface="Calibri"/>
                <a:cs typeface="Calibri"/>
                <a:sym typeface="Calibri"/>
              </a:rPr>
              <a:t>&amp;</a:t>
            </a:r>
            <a:endParaRPr dirty="0"/>
          </a:p>
          <a:p>
            <a:pPr marL="0" marR="0" lvl="0" indent="0" algn="ctr" rtl="0">
              <a:spcBef>
                <a:spcPts val="0"/>
              </a:spcBef>
              <a:spcAft>
                <a:spcPts val="0"/>
              </a:spcAft>
              <a:buNone/>
            </a:pPr>
            <a:r>
              <a:rPr lang="ro-RO" sz="3600" b="1" dirty="0">
                <a:solidFill>
                  <a:schemeClr val="dk1"/>
                </a:solidFill>
                <a:latin typeface="Calibri"/>
                <a:ea typeface="Calibri"/>
                <a:cs typeface="Calibri"/>
                <a:sym typeface="Calibri"/>
              </a:rPr>
              <a:t>Tranzacție credit</a:t>
            </a:r>
            <a:endParaRPr sz="3600" b="1" dirty="0">
              <a:solidFill>
                <a:schemeClr val="dk1"/>
              </a:solidFill>
              <a:latin typeface="Calibri"/>
              <a:ea typeface="Calibri"/>
              <a:cs typeface="Calibri"/>
              <a:sym typeface="Calibri"/>
            </a:endParaRPr>
          </a:p>
        </p:txBody>
      </p:sp>
      <p:sp>
        <p:nvSpPr>
          <p:cNvPr id="162" name="Google Shape;162;p6"/>
          <p:cNvSpPr/>
          <p:nvPr/>
        </p:nvSpPr>
        <p:spPr>
          <a:xfrm>
            <a:off x="1981200" y="5335607"/>
            <a:ext cx="1614488" cy="1616036"/>
          </a:xfrm>
          <a:prstGeom prst="ellipse">
            <a:avLst/>
          </a:prstGeom>
          <a:solidFill>
            <a:srgbClr val="AC7BDC"/>
          </a:solidFill>
          <a:ln w="57150" cap="flat" cmpd="sng">
            <a:solidFill>
              <a:srgbClr val="AC7BD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8800" b="1">
                <a:solidFill>
                  <a:schemeClr val="lt1"/>
                </a:solidFill>
                <a:latin typeface="Calibri"/>
                <a:ea typeface="Calibri"/>
                <a:cs typeface="Calibri"/>
                <a:sym typeface="Calibri"/>
              </a:rPr>
              <a:t>1</a:t>
            </a:r>
            <a:endParaRPr/>
          </a:p>
        </p:txBody>
      </p:sp>
      <p:sp>
        <p:nvSpPr>
          <p:cNvPr id="163" name="Google Shape;163;p6"/>
          <p:cNvSpPr/>
          <p:nvPr/>
        </p:nvSpPr>
        <p:spPr>
          <a:xfrm>
            <a:off x="11049000" y="4252912"/>
            <a:ext cx="6172200" cy="3962400"/>
          </a:xfrm>
          <a:prstGeom prst="rightArrow">
            <a:avLst>
              <a:gd name="adj1" fmla="val 50000"/>
              <a:gd name="adj2" fmla="val 50000"/>
            </a:avLst>
          </a:prstGeom>
          <a:noFill/>
          <a:ln w="57150" cap="flat" cmpd="sng">
            <a:solidFill>
              <a:srgbClr val="AC7BD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ro-RO" sz="3600" b="1" dirty="0">
                <a:solidFill>
                  <a:schemeClr val="dk1"/>
                </a:solidFill>
                <a:latin typeface="Calibri"/>
                <a:ea typeface="Calibri"/>
                <a:cs typeface="Calibri"/>
                <a:sym typeface="Calibri"/>
              </a:rPr>
              <a:t>Tranzacție internă</a:t>
            </a:r>
            <a:endParaRPr dirty="0"/>
          </a:p>
          <a:p>
            <a:pPr marL="0" marR="0" lvl="0" indent="0" algn="ctr" rtl="0">
              <a:spcBef>
                <a:spcPts val="0"/>
              </a:spcBef>
              <a:spcAft>
                <a:spcPts val="0"/>
              </a:spcAft>
              <a:buNone/>
            </a:pPr>
            <a:r>
              <a:rPr lang="en-US" sz="3600" b="1" dirty="0">
                <a:solidFill>
                  <a:schemeClr val="dk1"/>
                </a:solidFill>
                <a:latin typeface="Calibri"/>
                <a:ea typeface="Calibri"/>
                <a:cs typeface="Calibri"/>
                <a:sym typeface="Calibri"/>
              </a:rPr>
              <a:t>&amp;</a:t>
            </a:r>
            <a:endParaRPr dirty="0"/>
          </a:p>
          <a:p>
            <a:pPr marL="0" marR="0" lvl="0" indent="0" algn="ctr" rtl="0">
              <a:spcBef>
                <a:spcPts val="0"/>
              </a:spcBef>
              <a:spcAft>
                <a:spcPts val="0"/>
              </a:spcAft>
              <a:buNone/>
            </a:pPr>
            <a:r>
              <a:rPr lang="ro-RO" sz="3600" b="1" dirty="0">
                <a:solidFill>
                  <a:schemeClr val="dk1"/>
                </a:solidFill>
                <a:latin typeface="Calibri"/>
                <a:ea typeface="Calibri"/>
                <a:cs typeface="Calibri"/>
                <a:sym typeface="Calibri"/>
              </a:rPr>
              <a:t>Tranzacție externa</a:t>
            </a:r>
            <a:endParaRPr sz="3600" b="1" dirty="0">
              <a:solidFill>
                <a:schemeClr val="dk1"/>
              </a:solidFill>
              <a:latin typeface="Calibri"/>
              <a:ea typeface="Calibri"/>
              <a:cs typeface="Calibri"/>
              <a:sym typeface="Calibri"/>
            </a:endParaRPr>
          </a:p>
        </p:txBody>
      </p:sp>
      <p:sp>
        <p:nvSpPr>
          <p:cNvPr id="164" name="Google Shape;164;p6"/>
          <p:cNvSpPr/>
          <p:nvPr/>
        </p:nvSpPr>
        <p:spPr>
          <a:xfrm>
            <a:off x="9829800" y="5426094"/>
            <a:ext cx="1614488" cy="1616036"/>
          </a:xfrm>
          <a:prstGeom prst="ellipse">
            <a:avLst/>
          </a:prstGeom>
          <a:solidFill>
            <a:srgbClr val="AC7BDC"/>
          </a:solidFill>
          <a:ln w="57150" cap="flat" cmpd="sng">
            <a:solidFill>
              <a:srgbClr val="AC7BD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8800" b="1">
                <a:solidFill>
                  <a:schemeClr val="lt1"/>
                </a:solidFill>
                <a:latin typeface="Calibri"/>
                <a:ea typeface="Calibri"/>
                <a:cs typeface="Calibri"/>
                <a:sym typeface="Calibri"/>
              </a:rPr>
              <a:t>2</a:t>
            </a:r>
            <a:endParaRPr sz="8800" b="1">
              <a:solidFill>
                <a:schemeClr val="lt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7"/>
          <p:cNvSpPr txBox="1"/>
          <p:nvPr/>
        </p:nvSpPr>
        <p:spPr>
          <a:xfrm>
            <a:off x="545910" y="616470"/>
            <a:ext cx="13602325"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a:solidFill>
                  <a:srgbClr val="FD4FB4"/>
                </a:solidFill>
                <a:latin typeface="Calibri"/>
                <a:ea typeface="Calibri"/>
                <a:cs typeface="Calibri"/>
                <a:sym typeface="Calibri"/>
              </a:rPr>
              <a:t>1. </a:t>
            </a:r>
            <a:r>
              <a:rPr kumimoji="0" lang="ro-RO" sz="4000" b="1" i="0" u="none" strike="noStrike" kern="0" cap="none" spc="0" normalizeH="0" baseline="0" noProof="0" dirty="0">
                <a:ln>
                  <a:noFill/>
                </a:ln>
                <a:solidFill>
                  <a:srgbClr val="FD4FB4"/>
                </a:solidFill>
                <a:effectLst/>
                <a:uLnTx/>
                <a:uFillTx/>
                <a:latin typeface="Calibri"/>
                <a:ea typeface="Calibri"/>
                <a:cs typeface="Calibri"/>
                <a:sym typeface="Calibri"/>
              </a:rPr>
              <a:t>Educație financiară</a:t>
            </a:r>
            <a:r>
              <a:rPr lang="en-US" sz="4000" b="1" i="1" dirty="0">
                <a:solidFill>
                  <a:srgbClr val="FD4FB4"/>
                </a:solidFill>
                <a:latin typeface="Calibri"/>
                <a:ea typeface="Calibri"/>
                <a:cs typeface="Calibri"/>
                <a:sym typeface="Calibri"/>
              </a:rPr>
              <a:t>– </a:t>
            </a:r>
            <a:r>
              <a:rPr lang="ro-RO" sz="4000" b="1" i="1" dirty="0">
                <a:solidFill>
                  <a:srgbClr val="FD4FB4"/>
                </a:solidFill>
                <a:latin typeface="Calibri"/>
                <a:ea typeface="Calibri"/>
                <a:cs typeface="Calibri"/>
                <a:sym typeface="Calibri"/>
              </a:rPr>
              <a:t>Planificarea și gestionarea finanțelor</a:t>
            </a:r>
            <a:endParaRPr dirty="0"/>
          </a:p>
        </p:txBody>
      </p:sp>
      <p:sp>
        <p:nvSpPr>
          <p:cNvPr id="170" name="Google Shape;170;p7"/>
          <p:cNvSpPr/>
          <p:nvPr/>
        </p:nvSpPr>
        <p:spPr>
          <a:xfrm>
            <a:off x="545910" y="1859458"/>
            <a:ext cx="16916400" cy="1815841"/>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ro-RO" sz="2800" b="1" dirty="0">
                <a:solidFill>
                  <a:srgbClr val="243238"/>
                </a:solidFill>
                <a:latin typeface="Calibri"/>
                <a:ea typeface="Calibri"/>
                <a:cs typeface="Calibri"/>
                <a:sym typeface="Calibri"/>
              </a:rPr>
              <a:t>Planificarea financiara </a:t>
            </a:r>
            <a:r>
              <a:rPr lang="ro-RO" sz="2800" dirty="0">
                <a:solidFill>
                  <a:srgbClr val="243238"/>
                </a:solidFill>
                <a:latin typeface="Calibri"/>
                <a:ea typeface="Calibri"/>
                <a:cs typeface="Calibri"/>
                <a:sym typeface="Calibri"/>
              </a:rPr>
              <a:t>este un proces de</a:t>
            </a:r>
            <a:r>
              <a:rPr lang="en-US" sz="2800" dirty="0">
                <a:solidFill>
                  <a:srgbClr val="243238"/>
                </a:solidFill>
                <a:latin typeface="Calibri"/>
                <a:ea typeface="Calibri"/>
                <a:cs typeface="Calibri"/>
                <a:sym typeface="Calibri"/>
              </a:rPr>
              <a:t>:</a:t>
            </a:r>
            <a:endParaRPr dirty="0"/>
          </a:p>
          <a:p>
            <a:pPr marL="0" marR="0" lvl="0" indent="0" algn="just" rtl="0">
              <a:spcBef>
                <a:spcPts val="0"/>
              </a:spcBef>
              <a:spcAft>
                <a:spcPts val="0"/>
              </a:spcAft>
              <a:buNone/>
            </a:pPr>
            <a:endParaRPr sz="2800" dirty="0">
              <a:solidFill>
                <a:srgbClr val="243238"/>
              </a:solidFill>
              <a:latin typeface="Calibri"/>
              <a:ea typeface="Calibri"/>
              <a:cs typeface="Calibri"/>
              <a:sym typeface="Calibri"/>
            </a:endParaRPr>
          </a:p>
          <a:p>
            <a:pPr marL="457200" marR="0" lvl="0" indent="-457200" algn="just" rtl="0">
              <a:spcBef>
                <a:spcPts val="0"/>
              </a:spcBef>
              <a:spcAft>
                <a:spcPts val="0"/>
              </a:spcAft>
              <a:buClr>
                <a:srgbClr val="243238"/>
              </a:buClr>
              <a:buSzPts val="2800"/>
              <a:buFont typeface="Arial"/>
              <a:buChar char="•"/>
            </a:pPr>
            <a:r>
              <a:rPr lang="it-IT" sz="2800" dirty="0">
                <a:solidFill>
                  <a:srgbClr val="243238"/>
                </a:solidFill>
                <a:latin typeface="Calibri"/>
                <a:ea typeface="Calibri"/>
                <a:cs typeface="Calibri"/>
                <a:sym typeface="Calibri"/>
              </a:rPr>
              <a:t>Estimare a capitalului necesar și determinarea competiției</a:t>
            </a:r>
            <a:endParaRPr sz="2800" dirty="0">
              <a:solidFill>
                <a:srgbClr val="243238"/>
              </a:solidFill>
              <a:latin typeface="Calibri"/>
              <a:ea typeface="Calibri"/>
              <a:cs typeface="Calibri"/>
              <a:sym typeface="Calibri"/>
            </a:endParaRPr>
          </a:p>
          <a:p>
            <a:pPr marL="457200" marR="0" lvl="0" indent="-457200" algn="just" rtl="0">
              <a:spcBef>
                <a:spcPts val="0"/>
              </a:spcBef>
              <a:spcAft>
                <a:spcPts val="0"/>
              </a:spcAft>
              <a:buClr>
                <a:srgbClr val="243238"/>
              </a:buClr>
              <a:buSzPts val="2800"/>
              <a:buFont typeface="Arial"/>
              <a:buChar char="•"/>
            </a:pPr>
            <a:r>
              <a:rPr lang="en-US" sz="2800" dirty="0" err="1">
                <a:solidFill>
                  <a:srgbClr val="243238"/>
                </a:solidFill>
                <a:latin typeface="Calibri"/>
                <a:ea typeface="Calibri"/>
                <a:cs typeface="Calibri"/>
                <a:sym typeface="Calibri"/>
              </a:rPr>
              <a:t>Definirea</a:t>
            </a:r>
            <a:r>
              <a:rPr lang="en-US" sz="2800" dirty="0">
                <a:solidFill>
                  <a:srgbClr val="243238"/>
                </a:solidFill>
                <a:latin typeface="Calibri"/>
                <a:ea typeface="Calibri"/>
                <a:cs typeface="Calibri"/>
                <a:sym typeface="Calibri"/>
              </a:rPr>
              <a:t> </a:t>
            </a:r>
            <a:r>
              <a:rPr lang="en-US" sz="2800" dirty="0" err="1">
                <a:solidFill>
                  <a:srgbClr val="243238"/>
                </a:solidFill>
                <a:latin typeface="Calibri"/>
                <a:ea typeface="Calibri"/>
                <a:cs typeface="Calibri"/>
                <a:sym typeface="Calibri"/>
              </a:rPr>
              <a:t>politicilor</a:t>
            </a:r>
            <a:r>
              <a:rPr lang="en-US" sz="2800" dirty="0">
                <a:solidFill>
                  <a:srgbClr val="243238"/>
                </a:solidFill>
                <a:latin typeface="Calibri"/>
                <a:ea typeface="Calibri"/>
                <a:cs typeface="Calibri"/>
                <a:sym typeface="Calibri"/>
              </a:rPr>
              <a:t> </a:t>
            </a:r>
            <a:r>
              <a:rPr lang="en-US" sz="2800" dirty="0" err="1">
                <a:solidFill>
                  <a:srgbClr val="243238"/>
                </a:solidFill>
                <a:latin typeface="Calibri"/>
                <a:ea typeface="Calibri"/>
                <a:cs typeface="Calibri"/>
                <a:sym typeface="Calibri"/>
              </a:rPr>
              <a:t>financiare</a:t>
            </a:r>
            <a:r>
              <a:rPr lang="en-US" sz="2800" dirty="0">
                <a:solidFill>
                  <a:srgbClr val="243238"/>
                </a:solidFill>
                <a:latin typeface="Calibri"/>
                <a:ea typeface="Calibri"/>
                <a:cs typeface="Calibri"/>
                <a:sym typeface="Calibri"/>
              </a:rPr>
              <a:t> </a:t>
            </a:r>
            <a:r>
              <a:rPr lang="en-US" sz="2800" dirty="0" err="1">
                <a:solidFill>
                  <a:srgbClr val="243238"/>
                </a:solidFill>
                <a:latin typeface="Calibri"/>
                <a:ea typeface="Calibri"/>
                <a:cs typeface="Calibri"/>
                <a:sym typeface="Calibri"/>
              </a:rPr>
              <a:t>în</a:t>
            </a:r>
            <a:r>
              <a:rPr lang="en-US" sz="2800" dirty="0">
                <a:solidFill>
                  <a:srgbClr val="243238"/>
                </a:solidFill>
                <a:latin typeface="Calibri"/>
                <a:ea typeface="Calibri"/>
                <a:cs typeface="Calibri"/>
                <a:sym typeface="Calibri"/>
              </a:rPr>
              <a:t> </a:t>
            </a:r>
            <a:r>
              <a:rPr lang="en-US" sz="2800" dirty="0" err="1">
                <a:solidFill>
                  <a:srgbClr val="243238"/>
                </a:solidFill>
                <a:latin typeface="Calibri"/>
                <a:ea typeface="Calibri"/>
                <a:cs typeface="Calibri"/>
                <a:sym typeface="Calibri"/>
              </a:rPr>
              <a:t>legătură</a:t>
            </a:r>
            <a:r>
              <a:rPr lang="en-US" sz="2800" dirty="0">
                <a:solidFill>
                  <a:srgbClr val="243238"/>
                </a:solidFill>
                <a:latin typeface="Calibri"/>
                <a:ea typeface="Calibri"/>
                <a:cs typeface="Calibri"/>
                <a:sym typeface="Calibri"/>
              </a:rPr>
              <a:t> cu </a:t>
            </a:r>
            <a:r>
              <a:rPr lang="en-US" sz="2800" dirty="0" err="1">
                <a:solidFill>
                  <a:srgbClr val="243238"/>
                </a:solidFill>
                <a:latin typeface="Calibri"/>
                <a:ea typeface="Calibri"/>
                <a:cs typeface="Calibri"/>
                <a:sym typeface="Calibri"/>
              </a:rPr>
              <a:t>achizițiile</a:t>
            </a:r>
            <a:r>
              <a:rPr lang="en-US" sz="2800" dirty="0">
                <a:solidFill>
                  <a:srgbClr val="243238"/>
                </a:solidFill>
                <a:latin typeface="Calibri"/>
                <a:ea typeface="Calibri"/>
                <a:cs typeface="Calibri"/>
                <a:sym typeface="Calibri"/>
              </a:rPr>
              <a:t>, </a:t>
            </a:r>
            <a:r>
              <a:rPr lang="en-US" sz="2800" dirty="0" err="1">
                <a:solidFill>
                  <a:srgbClr val="243238"/>
                </a:solidFill>
                <a:latin typeface="Calibri"/>
                <a:ea typeface="Calibri"/>
                <a:cs typeface="Calibri"/>
                <a:sym typeface="Calibri"/>
              </a:rPr>
              <a:t>investițiile</a:t>
            </a:r>
            <a:r>
              <a:rPr lang="en-US" sz="2800" dirty="0">
                <a:solidFill>
                  <a:srgbClr val="243238"/>
                </a:solidFill>
                <a:latin typeface="Calibri"/>
                <a:ea typeface="Calibri"/>
                <a:cs typeface="Calibri"/>
                <a:sym typeface="Calibri"/>
              </a:rPr>
              <a:t> </a:t>
            </a:r>
            <a:r>
              <a:rPr lang="en-US" sz="2800" dirty="0" err="1">
                <a:solidFill>
                  <a:srgbClr val="243238"/>
                </a:solidFill>
                <a:latin typeface="Calibri"/>
                <a:ea typeface="Calibri"/>
                <a:cs typeface="Calibri"/>
                <a:sym typeface="Calibri"/>
              </a:rPr>
              <a:t>și</a:t>
            </a:r>
            <a:r>
              <a:rPr lang="en-US" sz="2800" dirty="0">
                <a:solidFill>
                  <a:srgbClr val="243238"/>
                </a:solidFill>
                <a:latin typeface="Calibri"/>
                <a:ea typeface="Calibri"/>
                <a:cs typeface="Calibri"/>
                <a:sym typeface="Calibri"/>
              </a:rPr>
              <a:t> </a:t>
            </a:r>
            <a:r>
              <a:rPr lang="en-US" sz="2800" dirty="0" err="1">
                <a:solidFill>
                  <a:srgbClr val="243238"/>
                </a:solidFill>
                <a:latin typeface="Calibri"/>
                <a:ea typeface="Calibri"/>
                <a:cs typeface="Calibri"/>
                <a:sym typeface="Calibri"/>
              </a:rPr>
              <a:t>administrarea</a:t>
            </a:r>
            <a:r>
              <a:rPr lang="en-US" sz="2800" dirty="0">
                <a:solidFill>
                  <a:srgbClr val="243238"/>
                </a:solidFill>
                <a:latin typeface="Calibri"/>
                <a:ea typeface="Calibri"/>
                <a:cs typeface="Calibri"/>
                <a:sym typeface="Calibri"/>
              </a:rPr>
              <a:t> </a:t>
            </a:r>
            <a:r>
              <a:rPr lang="en-US" sz="2800" dirty="0" err="1">
                <a:solidFill>
                  <a:srgbClr val="243238"/>
                </a:solidFill>
                <a:latin typeface="Calibri"/>
                <a:ea typeface="Calibri"/>
                <a:cs typeface="Calibri"/>
                <a:sym typeface="Calibri"/>
              </a:rPr>
              <a:t>fondurilor</a:t>
            </a:r>
            <a:r>
              <a:rPr lang="en-US" sz="2800" dirty="0">
                <a:solidFill>
                  <a:srgbClr val="243238"/>
                </a:solidFill>
                <a:latin typeface="Calibri"/>
                <a:ea typeface="Calibri"/>
                <a:cs typeface="Calibri"/>
                <a:sym typeface="Calibri"/>
              </a:rPr>
              <a:t> </a:t>
            </a:r>
            <a:r>
              <a:rPr lang="en-US" sz="2800" dirty="0" err="1">
                <a:solidFill>
                  <a:srgbClr val="243238"/>
                </a:solidFill>
                <a:latin typeface="Calibri"/>
                <a:ea typeface="Calibri"/>
                <a:cs typeface="Calibri"/>
                <a:sym typeface="Calibri"/>
              </a:rPr>
              <a:t>unei</a:t>
            </a:r>
            <a:r>
              <a:rPr lang="en-US" sz="2800" dirty="0">
                <a:solidFill>
                  <a:srgbClr val="243238"/>
                </a:solidFill>
                <a:latin typeface="Calibri"/>
                <a:ea typeface="Calibri"/>
                <a:cs typeface="Calibri"/>
                <a:sym typeface="Calibri"/>
              </a:rPr>
              <a:t> </a:t>
            </a:r>
            <a:r>
              <a:rPr lang="en-US" sz="2800" dirty="0" err="1">
                <a:solidFill>
                  <a:srgbClr val="243238"/>
                </a:solidFill>
                <a:latin typeface="Calibri"/>
                <a:ea typeface="Calibri"/>
                <a:cs typeface="Calibri"/>
                <a:sym typeface="Calibri"/>
              </a:rPr>
              <a:t>întreprinderi</a:t>
            </a:r>
            <a:r>
              <a:rPr lang="en-US" sz="2800" dirty="0">
                <a:solidFill>
                  <a:srgbClr val="243238"/>
                </a:solidFill>
                <a:latin typeface="Calibri"/>
                <a:ea typeface="Calibri"/>
                <a:cs typeface="Calibri"/>
                <a:sym typeface="Calibri"/>
              </a:rPr>
              <a:t>.</a:t>
            </a:r>
            <a:endParaRPr dirty="0"/>
          </a:p>
        </p:txBody>
      </p:sp>
      <p:pic>
        <p:nvPicPr>
          <p:cNvPr id="171" name="Google Shape;171;p7"/>
          <p:cNvPicPr preferRelativeResize="0"/>
          <p:nvPr/>
        </p:nvPicPr>
        <p:blipFill rotWithShape="1">
          <a:blip r:embed="rId3">
            <a:alphaModFix/>
          </a:blip>
          <a:srcRect/>
          <a:stretch/>
        </p:blipFill>
        <p:spPr>
          <a:xfrm>
            <a:off x="5257800" y="4686299"/>
            <a:ext cx="7239000" cy="377286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8"/>
          <p:cNvSpPr txBox="1"/>
          <p:nvPr/>
        </p:nvSpPr>
        <p:spPr>
          <a:xfrm>
            <a:off x="533399" y="571500"/>
            <a:ext cx="13122639"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a:solidFill>
                  <a:srgbClr val="FD4FB4"/>
                </a:solidFill>
                <a:latin typeface="Calibri"/>
                <a:ea typeface="Calibri"/>
                <a:cs typeface="Calibri"/>
                <a:sym typeface="Calibri"/>
              </a:rPr>
              <a:t>1. </a:t>
            </a:r>
            <a:r>
              <a:rPr kumimoji="0" lang="ro-RO" sz="4000" b="1" i="0" u="none" strike="noStrike" kern="0" cap="none" spc="0" normalizeH="0" baseline="0" noProof="0" dirty="0">
                <a:ln>
                  <a:noFill/>
                </a:ln>
                <a:solidFill>
                  <a:srgbClr val="FD4FB4"/>
                </a:solidFill>
                <a:effectLst/>
                <a:uLnTx/>
                <a:uFillTx/>
                <a:latin typeface="Calibri"/>
                <a:ea typeface="Calibri"/>
                <a:cs typeface="Calibri"/>
                <a:sym typeface="Calibri"/>
              </a:rPr>
              <a:t>Educație financiară</a:t>
            </a:r>
            <a:r>
              <a:rPr lang="en-US" sz="4000" b="1" i="1" dirty="0">
                <a:solidFill>
                  <a:srgbClr val="FD4FB4"/>
                </a:solidFill>
                <a:latin typeface="Calibri"/>
                <a:ea typeface="Calibri"/>
                <a:cs typeface="Calibri"/>
                <a:sym typeface="Calibri"/>
              </a:rPr>
              <a:t>– </a:t>
            </a:r>
            <a:r>
              <a:rPr kumimoji="0" lang="ro-RO" sz="4000" b="1" i="1" u="none" strike="noStrike" kern="0" cap="none" spc="0" normalizeH="0" baseline="0" noProof="0" dirty="0">
                <a:ln>
                  <a:noFill/>
                </a:ln>
                <a:solidFill>
                  <a:srgbClr val="FD4FB4"/>
                </a:solidFill>
                <a:effectLst/>
                <a:uLnTx/>
                <a:uFillTx/>
                <a:latin typeface="Calibri"/>
                <a:ea typeface="Calibri"/>
                <a:cs typeface="Calibri"/>
                <a:sym typeface="Calibri"/>
              </a:rPr>
              <a:t>Planificarea și gestionarea finanțelor</a:t>
            </a:r>
            <a:endParaRPr sz="4000" b="1" i="1" dirty="0">
              <a:solidFill>
                <a:srgbClr val="FD4FB4"/>
              </a:solidFill>
              <a:latin typeface="Calibri"/>
              <a:ea typeface="Calibri"/>
              <a:cs typeface="Calibri"/>
              <a:sym typeface="Calibri"/>
            </a:endParaRPr>
          </a:p>
        </p:txBody>
      </p:sp>
      <p:sp>
        <p:nvSpPr>
          <p:cNvPr id="177" name="Google Shape;177;p8"/>
          <p:cNvSpPr/>
          <p:nvPr/>
        </p:nvSpPr>
        <p:spPr>
          <a:xfrm>
            <a:off x="609600" y="1790700"/>
            <a:ext cx="17284890" cy="22467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chemeClr val="dk1"/>
                </a:solidFill>
                <a:latin typeface="Calibri"/>
                <a:ea typeface="Calibri"/>
                <a:cs typeface="Calibri"/>
                <a:sym typeface="Calibri"/>
              </a:rPr>
              <a:t>BUGET</a:t>
            </a:r>
            <a:r>
              <a:rPr lang="ro-RO" sz="2800" b="1" dirty="0">
                <a:solidFill>
                  <a:schemeClr val="dk1"/>
                </a:solidFill>
                <a:latin typeface="Calibri"/>
                <a:ea typeface="Calibri"/>
                <a:cs typeface="Calibri"/>
                <a:sym typeface="Calibri"/>
              </a:rPr>
              <a:t>UL</a:t>
            </a:r>
            <a:endParaRPr dirty="0"/>
          </a:p>
          <a:p>
            <a:pPr marL="0" marR="0" lvl="0" indent="0" algn="l" rtl="0">
              <a:spcBef>
                <a:spcPts val="0"/>
              </a:spcBef>
              <a:spcAft>
                <a:spcPts val="0"/>
              </a:spcAft>
              <a:buNone/>
            </a:pPr>
            <a:endParaRPr sz="28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2800" dirty="0" err="1">
                <a:solidFill>
                  <a:schemeClr val="dk1"/>
                </a:solidFill>
                <a:latin typeface="Calibri"/>
                <a:ea typeface="Calibri"/>
                <a:cs typeface="Calibri"/>
                <a:sym typeface="Calibri"/>
              </a:rPr>
              <a:t>Specificul</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bugetului</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dvs</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Va</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depinde</a:t>
            </a:r>
            <a:r>
              <a:rPr lang="en-US" sz="2800" dirty="0">
                <a:solidFill>
                  <a:schemeClr val="dk1"/>
                </a:solidFill>
                <a:latin typeface="Calibri"/>
                <a:ea typeface="Calibri"/>
                <a:cs typeface="Calibri"/>
                <a:sym typeface="Calibri"/>
              </a:rPr>
              <a:t> de </a:t>
            </a:r>
            <a:r>
              <a:rPr lang="en-US" sz="2800" dirty="0" err="1">
                <a:solidFill>
                  <a:schemeClr val="dk1"/>
                </a:solidFill>
                <a:latin typeface="Calibri"/>
                <a:ea typeface="Calibri"/>
                <a:cs typeface="Calibri"/>
                <a:sym typeface="Calibri"/>
              </a:rPr>
              <a:t>situația</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financiară</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personală</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și</a:t>
            </a:r>
            <a:r>
              <a:rPr lang="en-US" sz="2800" dirty="0">
                <a:solidFill>
                  <a:schemeClr val="dk1"/>
                </a:solidFill>
                <a:latin typeface="Calibri"/>
                <a:ea typeface="Calibri"/>
                <a:cs typeface="Calibri"/>
                <a:sym typeface="Calibri"/>
              </a:rPr>
              <a:t> de </a:t>
            </a:r>
            <a:r>
              <a:rPr lang="en-US" sz="2800" dirty="0" err="1">
                <a:solidFill>
                  <a:schemeClr val="dk1"/>
                </a:solidFill>
                <a:latin typeface="Calibri"/>
                <a:ea typeface="Calibri"/>
                <a:cs typeface="Calibri"/>
                <a:sym typeface="Calibri"/>
              </a:rPr>
              <a:t>obiectivele</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dvs</a:t>
            </a:r>
            <a:r>
              <a:rPr lang="en-US" sz="2800" dirty="0">
                <a:solidFill>
                  <a:schemeClr val="dk1"/>
                </a:solidFill>
                <a:latin typeface="Calibri"/>
                <a:ea typeface="Calibri"/>
                <a:cs typeface="Calibri"/>
                <a:sym typeface="Calibri"/>
              </a:rPr>
              <a:t>.</a:t>
            </a:r>
          </a:p>
          <a:p>
            <a:pPr marL="0" marR="0" lvl="0" indent="0" algn="l" rtl="0">
              <a:spcBef>
                <a:spcPts val="0"/>
              </a:spcBef>
              <a:spcAft>
                <a:spcPts val="0"/>
              </a:spcAft>
              <a:buNone/>
            </a:pPr>
            <a:endParaRPr lang="en-US" sz="28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2800" dirty="0" err="1">
                <a:solidFill>
                  <a:schemeClr val="dk1"/>
                </a:solidFill>
                <a:latin typeface="Calibri"/>
                <a:ea typeface="Calibri"/>
                <a:cs typeface="Calibri"/>
                <a:sym typeface="Calibri"/>
              </a:rPr>
              <a:t>În</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cele</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mai</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multe</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cazuri</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pașii</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pentru</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crearea</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unui</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buget</a:t>
            </a:r>
            <a:r>
              <a:rPr lang="en-US" sz="2800" dirty="0">
                <a:solidFill>
                  <a:schemeClr val="dk1"/>
                </a:solidFill>
                <a:latin typeface="Calibri"/>
                <a:ea typeface="Calibri"/>
                <a:cs typeface="Calibri"/>
                <a:sym typeface="Calibri"/>
              </a:rPr>
              <a:t> sunt </a:t>
            </a:r>
            <a:r>
              <a:rPr lang="en-US" sz="2800" dirty="0" err="1">
                <a:solidFill>
                  <a:schemeClr val="dk1"/>
                </a:solidFill>
                <a:latin typeface="Calibri"/>
                <a:ea typeface="Calibri"/>
                <a:cs typeface="Calibri"/>
                <a:sym typeface="Calibri"/>
              </a:rPr>
              <a:t>aceiași</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Puteți</a:t>
            </a:r>
            <a:r>
              <a:rPr lang="en-US" sz="2800" dirty="0">
                <a:solidFill>
                  <a:schemeClr val="dk1"/>
                </a:solidFill>
                <a:latin typeface="Calibri"/>
                <a:ea typeface="Calibri"/>
                <a:cs typeface="Calibri"/>
                <a:sym typeface="Calibri"/>
              </a:rPr>
              <a:t> face un </a:t>
            </a:r>
            <a:r>
              <a:rPr lang="en-US" sz="2800" dirty="0" err="1">
                <a:solidFill>
                  <a:schemeClr val="dk1"/>
                </a:solidFill>
                <a:latin typeface="Calibri"/>
                <a:ea typeface="Calibri"/>
                <a:cs typeface="Calibri"/>
                <a:sym typeface="Calibri"/>
              </a:rPr>
              <a:t>buget</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urmând</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șapte</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pași</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simpli</a:t>
            </a:r>
            <a:r>
              <a:rPr lang="en-US" sz="2800" dirty="0">
                <a:solidFill>
                  <a:schemeClr val="dk1"/>
                </a:solidFill>
                <a:latin typeface="Calibri"/>
                <a:ea typeface="Calibri"/>
                <a:cs typeface="Calibri"/>
                <a:sym typeface="Calibri"/>
              </a:rPr>
              <a:t>.</a:t>
            </a:r>
            <a:endParaRPr dirty="0"/>
          </a:p>
        </p:txBody>
      </p:sp>
      <p:pic>
        <p:nvPicPr>
          <p:cNvPr id="178" name="Google Shape;178;p8"/>
          <p:cNvPicPr preferRelativeResize="0"/>
          <p:nvPr/>
        </p:nvPicPr>
        <p:blipFill rotWithShape="1">
          <a:blip r:embed="rId3">
            <a:alphaModFix/>
          </a:blip>
          <a:srcRect/>
          <a:stretch/>
        </p:blipFill>
        <p:spPr>
          <a:xfrm>
            <a:off x="5443182" y="4531155"/>
            <a:ext cx="7620000" cy="4016594"/>
          </a:xfrm>
          <a:prstGeom prst="rect">
            <a:avLst/>
          </a:prstGeom>
          <a:noFill/>
          <a:ln>
            <a:noFill/>
          </a:ln>
        </p:spPr>
      </p:pic>
      <p:sp>
        <p:nvSpPr>
          <p:cNvPr id="179" name="Google Shape;179;p8"/>
          <p:cNvSpPr txBox="1"/>
          <p:nvPr/>
        </p:nvSpPr>
        <p:spPr>
          <a:xfrm>
            <a:off x="14249400" y="5753100"/>
            <a:ext cx="27432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solidFill>
                  <a:srgbClr val="FF0000"/>
                </a:solidFill>
                <a:latin typeface="Calibri"/>
                <a:ea typeface="Calibri"/>
                <a:cs typeface="Calibri"/>
                <a:sym typeface="Calibri"/>
              </a:rPr>
              <a:t>https://www.investopedia.com/terms/b/budget.asp</a:t>
            </a:r>
            <a:endParaRPr sz="1800" b="1" dirty="0">
              <a:solidFill>
                <a:srgbClr val="FF0000"/>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9"/>
          <p:cNvSpPr txBox="1"/>
          <p:nvPr/>
        </p:nvSpPr>
        <p:spPr>
          <a:xfrm>
            <a:off x="533399" y="571500"/>
            <a:ext cx="13437433"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a:solidFill>
                  <a:srgbClr val="FD4FB4"/>
                </a:solidFill>
                <a:latin typeface="Calibri"/>
                <a:ea typeface="Calibri"/>
                <a:cs typeface="Calibri"/>
                <a:sym typeface="Calibri"/>
              </a:rPr>
              <a:t>1. </a:t>
            </a:r>
            <a:r>
              <a:rPr kumimoji="0" lang="ro-RO" sz="4000" b="1" i="0" u="none" strike="noStrike" kern="0" cap="none" spc="0" normalizeH="0" baseline="0" noProof="0" dirty="0">
                <a:ln>
                  <a:noFill/>
                </a:ln>
                <a:solidFill>
                  <a:srgbClr val="FD4FB4"/>
                </a:solidFill>
                <a:effectLst/>
                <a:uLnTx/>
                <a:uFillTx/>
                <a:latin typeface="Calibri"/>
                <a:ea typeface="Calibri"/>
                <a:cs typeface="Calibri"/>
                <a:sym typeface="Calibri"/>
              </a:rPr>
              <a:t>Educație financiară</a:t>
            </a:r>
            <a:r>
              <a:rPr kumimoji="0" lang="en-US" sz="4000" b="1" i="1" u="none" strike="noStrike" kern="0" cap="none" spc="0" normalizeH="0" baseline="0" noProof="0" dirty="0">
                <a:ln>
                  <a:noFill/>
                </a:ln>
                <a:solidFill>
                  <a:srgbClr val="FD4FB4"/>
                </a:solidFill>
                <a:effectLst/>
                <a:uLnTx/>
                <a:uFillTx/>
                <a:latin typeface="Calibri"/>
                <a:ea typeface="Calibri"/>
                <a:cs typeface="Calibri"/>
                <a:sym typeface="Calibri"/>
              </a:rPr>
              <a:t>– </a:t>
            </a:r>
            <a:r>
              <a:rPr kumimoji="0" lang="ro-RO" sz="4000" b="1" i="1" u="none" strike="noStrike" kern="0" cap="none" spc="0" normalizeH="0" baseline="0" noProof="0" dirty="0">
                <a:ln>
                  <a:noFill/>
                </a:ln>
                <a:solidFill>
                  <a:srgbClr val="FD4FB4"/>
                </a:solidFill>
                <a:effectLst/>
                <a:uLnTx/>
                <a:uFillTx/>
                <a:latin typeface="Calibri"/>
                <a:ea typeface="Calibri"/>
                <a:cs typeface="Calibri"/>
                <a:sym typeface="Calibri"/>
              </a:rPr>
              <a:t>Planificarea și gestionarea finanțelor</a:t>
            </a:r>
            <a:endParaRPr sz="4000" b="1" i="1" dirty="0">
              <a:solidFill>
                <a:srgbClr val="FD4FB4"/>
              </a:solidFill>
              <a:latin typeface="Calibri"/>
              <a:ea typeface="Calibri"/>
              <a:cs typeface="Calibri"/>
              <a:sym typeface="Calibri"/>
            </a:endParaRPr>
          </a:p>
        </p:txBody>
      </p:sp>
      <p:sp>
        <p:nvSpPr>
          <p:cNvPr id="185" name="Google Shape;185;p9"/>
          <p:cNvSpPr/>
          <p:nvPr/>
        </p:nvSpPr>
        <p:spPr>
          <a:xfrm>
            <a:off x="609600" y="1790700"/>
            <a:ext cx="13361232"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err="1">
                <a:solidFill>
                  <a:schemeClr val="dk1"/>
                </a:solidFill>
                <a:latin typeface="Arial"/>
                <a:ea typeface="Arial"/>
                <a:cs typeface="Arial"/>
                <a:sym typeface="Arial"/>
              </a:rPr>
              <a:t>Tabelul</a:t>
            </a:r>
            <a:r>
              <a:rPr lang="en-US" sz="2400" b="1" dirty="0">
                <a:solidFill>
                  <a:schemeClr val="dk1"/>
                </a:solidFill>
                <a:latin typeface="Arial"/>
                <a:ea typeface="Arial"/>
                <a:cs typeface="Arial"/>
                <a:sym typeface="Arial"/>
              </a:rPr>
              <a:t> de </a:t>
            </a:r>
            <a:r>
              <a:rPr lang="en-US" sz="2400" b="1" dirty="0" err="1">
                <a:solidFill>
                  <a:schemeClr val="dk1"/>
                </a:solidFill>
                <a:latin typeface="Arial"/>
                <a:ea typeface="Arial"/>
                <a:cs typeface="Arial"/>
                <a:sym typeface="Arial"/>
              </a:rPr>
              <a:t>mai</a:t>
            </a:r>
            <a:r>
              <a:rPr lang="en-US" sz="2400" b="1" dirty="0">
                <a:solidFill>
                  <a:schemeClr val="dk1"/>
                </a:solidFill>
                <a:latin typeface="Arial"/>
                <a:ea typeface="Arial"/>
                <a:cs typeface="Arial"/>
                <a:sym typeface="Arial"/>
              </a:rPr>
              <a:t> </a:t>
            </a:r>
            <a:r>
              <a:rPr lang="en-US" sz="2400" b="1" dirty="0" err="1">
                <a:solidFill>
                  <a:schemeClr val="dk1"/>
                </a:solidFill>
                <a:latin typeface="Arial"/>
                <a:ea typeface="Arial"/>
                <a:cs typeface="Arial"/>
                <a:sym typeface="Arial"/>
              </a:rPr>
              <a:t>jos</a:t>
            </a:r>
            <a:r>
              <a:rPr lang="en-US" sz="2400" b="1" dirty="0">
                <a:solidFill>
                  <a:schemeClr val="dk1"/>
                </a:solidFill>
                <a:latin typeface="Arial"/>
                <a:ea typeface="Arial"/>
                <a:cs typeface="Arial"/>
                <a:sym typeface="Arial"/>
              </a:rPr>
              <a:t> </a:t>
            </a:r>
            <a:r>
              <a:rPr lang="en-US" sz="2400" b="1" dirty="0" err="1">
                <a:solidFill>
                  <a:schemeClr val="dk1"/>
                </a:solidFill>
                <a:latin typeface="Arial"/>
                <a:ea typeface="Arial"/>
                <a:cs typeface="Arial"/>
                <a:sym typeface="Arial"/>
              </a:rPr>
              <a:t>rezumă</a:t>
            </a:r>
            <a:r>
              <a:rPr lang="en-US" sz="2400" b="1" dirty="0">
                <a:solidFill>
                  <a:schemeClr val="dk1"/>
                </a:solidFill>
                <a:latin typeface="Arial"/>
                <a:ea typeface="Arial"/>
                <a:cs typeface="Arial"/>
                <a:sym typeface="Arial"/>
              </a:rPr>
              <a:t> </a:t>
            </a:r>
            <a:r>
              <a:rPr lang="en-US" sz="2400" b="1" dirty="0" err="1">
                <a:solidFill>
                  <a:schemeClr val="dk1"/>
                </a:solidFill>
                <a:latin typeface="Arial"/>
                <a:ea typeface="Arial"/>
                <a:cs typeface="Arial"/>
                <a:sym typeface="Arial"/>
              </a:rPr>
              <a:t>câteva</a:t>
            </a:r>
            <a:r>
              <a:rPr lang="en-US" sz="2400" b="1" dirty="0">
                <a:solidFill>
                  <a:schemeClr val="dk1"/>
                </a:solidFill>
                <a:latin typeface="Arial"/>
                <a:ea typeface="Arial"/>
                <a:cs typeface="Arial"/>
                <a:sym typeface="Arial"/>
              </a:rPr>
              <a:t> </a:t>
            </a:r>
            <a:r>
              <a:rPr lang="en-US" sz="2400" b="1" dirty="0" err="1">
                <a:solidFill>
                  <a:schemeClr val="dk1"/>
                </a:solidFill>
                <a:latin typeface="Arial"/>
                <a:ea typeface="Arial"/>
                <a:cs typeface="Arial"/>
                <a:sym typeface="Arial"/>
              </a:rPr>
              <a:t>dintre</a:t>
            </a:r>
            <a:r>
              <a:rPr lang="en-US" sz="2400" b="1" dirty="0">
                <a:solidFill>
                  <a:schemeClr val="dk1"/>
                </a:solidFill>
                <a:latin typeface="Arial"/>
                <a:ea typeface="Arial"/>
                <a:cs typeface="Arial"/>
                <a:sym typeface="Arial"/>
              </a:rPr>
              <a:t> </a:t>
            </a:r>
            <a:r>
              <a:rPr lang="en-US" sz="2400" b="1" dirty="0" err="1">
                <a:solidFill>
                  <a:schemeClr val="dk1"/>
                </a:solidFill>
                <a:latin typeface="Arial"/>
                <a:ea typeface="Arial"/>
                <a:cs typeface="Arial"/>
                <a:sym typeface="Arial"/>
              </a:rPr>
              <a:t>diferențele</a:t>
            </a:r>
            <a:r>
              <a:rPr lang="en-US" sz="2400" b="1" dirty="0">
                <a:solidFill>
                  <a:schemeClr val="dk1"/>
                </a:solidFill>
                <a:latin typeface="Arial"/>
                <a:ea typeface="Arial"/>
                <a:cs typeface="Arial"/>
                <a:sym typeface="Arial"/>
              </a:rPr>
              <a:t> </a:t>
            </a:r>
            <a:r>
              <a:rPr lang="en-US" sz="2400" b="1" dirty="0" err="1">
                <a:solidFill>
                  <a:schemeClr val="dk1"/>
                </a:solidFill>
                <a:latin typeface="Arial"/>
                <a:ea typeface="Arial"/>
                <a:cs typeface="Arial"/>
                <a:sym typeface="Arial"/>
              </a:rPr>
              <a:t>cheie</a:t>
            </a:r>
            <a:r>
              <a:rPr lang="en-US" sz="2400" b="1" dirty="0">
                <a:solidFill>
                  <a:schemeClr val="dk1"/>
                </a:solidFill>
                <a:latin typeface="Arial"/>
                <a:ea typeface="Arial"/>
                <a:cs typeface="Arial"/>
                <a:sym typeface="Arial"/>
              </a:rPr>
              <a:t> </a:t>
            </a:r>
            <a:r>
              <a:rPr lang="en-US" sz="2400" b="1" dirty="0" err="1">
                <a:solidFill>
                  <a:schemeClr val="dk1"/>
                </a:solidFill>
                <a:latin typeface="Arial"/>
                <a:ea typeface="Arial"/>
                <a:cs typeface="Arial"/>
                <a:sym typeface="Arial"/>
              </a:rPr>
              <a:t>dintre</a:t>
            </a:r>
            <a:r>
              <a:rPr lang="en-US" sz="2400" b="1" dirty="0">
                <a:solidFill>
                  <a:schemeClr val="dk1"/>
                </a:solidFill>
                <a:latin typeface="Arial"/>
                <a:ea typeface="Arial"/>
                <a:cs typeface="Arial"/>
                <a:sym typeface="Arial"/>
              </a:rPr>
              <a:t> </a:t>
            </a:r>
            <a:r>
              <a:rPr lang="en-US" sz="2400" b="1" dirty="0" err="1">
                <a:solidFill>
                  <a:schemeClr val="dk1"/>
                </a:solidFill>
                <a:latin typeface="Arial"/>
                <a:ea typeface="Arial"/>
                <a:cs typeface="Arial"/>
                <a:sym typeface="Arial"/>
              </a:rPr>
              <a:t>economisire</a:t>
            </a:r>
            <a:r>
              <a:rPr lang="en-US" sz="2400" b="1" dirty="0">
                <a:solidFill>
                  <a:schemeClr val="dk1"/>
                </a:solidFill>
                <a:latin typeface="Arial"/>
                <a:ea typeface="Arial"/>
                <a:cs typeface="Arial"/>
                <a:sym typeface="Arial"/>
              </a:rPr>
              <a:t> </a:t>
            </a:r>
            <a:r>
              <a:rPr lang="en-US" sz="2400" b="1" dirty="0" err="1">
                <a:solidFill>
                  <a:schemeClr val="dk1"/>
                </a:solidFill>
                <a:latin typeface="Arial"/>
                <a:ea typeface="Arial"/>
                <a:cs typeface="Arial"/>
                <a:sym typeface="Arial"/>
              </a:rPr>
              <a:t>și</a:t>
            </a:r>
            <a:r>
              <a:rPr lang="en-US" sz="2400" b="1" dirty="0">
                <a:solidFill>
                  <a:schemeClr val="dk1"/>
                </a:solidFill>
                <a:latin typeface="Arial"/>
                <a:ea typeface="Arial"/>
                <a:cs typeface="Arial"/>
                <a:sym typeface="Arial"/>
              </a:rPr>
              <a:t> </a:t>
            </a:r>
            <a:r>
              <a:rPr lang="en-US" sz="2400" b="1" dirty="0" err="1">
                <a:solidFill>
                  <a:schemeClr val="dk1"/>
                </a:solidFill>
                <a:latin typeface="Arial"/>
                <a:ea typeface="Arial"/>
                <a:cs typeface="Arial"/>
                <a:sym typeface="Arial"/>
              </a:rPr>
              <a:t>investiție</a:t>
            </a:r>
            <a:endParaRPr sz="2800" dirty="0">
              <a:solidFill>
                <a:srgbClr val="000000"/>
              </a:solidFill>
              <a:latin typeface="Calibri"/>
              <a:ea typeface="Calibri"/>
              <a:cs typeface="Calibri"/>
              <a:sym typeface="Calibri"/>
            </a:endParaRPr>
          </a:p>
        </p:txBody>
      </p:sp>
      <p:pic>
        <p:nvPicPr>
          <p:cNvPr id="186" name="Google Shape;186;p9"/>
          <p:cNvPicPr preferRelativeResize="0"/>
          <p:nvPr/>
        </p:nvPicPr>
        <p:blipFill rotWithShape="1">
          <a:blip r:embed="rId3">
            <a:alphaModFix/>
          </a:blip>
          <a:srcRect/>
          <a:stretch/>
        </p:blipFill>
        <p:spPr>
          <a:xfrm>
            <a:off x="3733800" y="2651976"/>
            <a:ext cx="11224302" cy="5813048"/>
          </a:xfrm>
          <a:prstGeom prst="rect">
            <a:avLst/>
          </a:prstGeom>
          <a:noFill/>
          <a:ln>
            <a:noFill/>
          </a:ln>
        </p:spPr>
      </p:pic>
      <p:sp>
        <p:nvSpPr>
          <p:cNvPr id="187" name="Google Shape;187;p9"/>
          <p:cNvSpPr txBox="1"/>
          <p:nvPr/>
        </p:nvSpPr>
        <p:spPr>
          <a:xfrm>
            <a:off x="15339102" y="4838700"/>
            <a:ext cx="2743200"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FF0000"/>
                </a:solidFill>
                <a:latin typeface="Calibri"/>
                <a:ea typeface="Calibri"/>
                <a:cs typeface="Calibri"/>
                <a:sym typeface="Calibri"/>
              </a:rPr>
              <a:t>https://www.bankrate.com/investing/saving-vs-investing/</a:t>
            </a:r>
            <a:endParaRPr sz="1800" b="1">
              <a:solidFill>
                <a:srgbClr val="FF0000"/>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seño personalizado">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i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2272</Words>
  <Application>Microsoft Office PowerPoint</Application>
  <PresentationFormat>Custom</PresentationFormat>
  <Paragraphs>237</Paragraphs>
  <Slides>22</Slides>
  <Notes>22</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22</vt:i4>
      </vt:variant>
    </vt:vector>
  </HeadingPairs>
  <TitlesOfParts>
    <vt:vector size="30" baseType="lpstr">
      <vt:lpstr>Calibri</vt:lpstr>
      <vt:lpstr>Helvetica Neue</vt:lpstr>
      <vt:lpstr>Noto Sans Symbols</vt:lpstr>
      <vt:lpstr>Arial</vt:lpstr>
      <vt:lpstr>Times New Roman</vt:lpstr>
      <vt:lpstr>Office Theme</vt:lpstr>
      <vt:lpstr>Diseño personalizado</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Monia Coppola</dc:creator>
  <cp:lastModifiedBy>Monica Caruntu</cp:lastModifiedBy>
  <cp:revision>1</cp:revision>
  <dcterms:created xsi:type="dcterms:W3CDTF">2022-02-24T12:49:48Z</dcterms:created>
  <dcterms:modified xsi:type="dcterms:W3CDTF">2023-01-05T20:57:19Z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2022-02-24T00:00:00Z</vt:filetime>
  </property>
  <property fmtid="{D5CDD505-2E9C-101B-9397-08002B2CF9AE}" pid="3" name="Creator">
    <vt:lpwstr>Canva</vt:lpwstr>
  </property>
  <property fmtid="{D5CDD505-2E9C-101B-9397-08002B2CF9AE}" pid="4" name="LastSaved">
    <vt:filetime>2022-02-24T00:00:00Z</vt:filetime>
  </property>
</Properties>
</file>