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</p:sldMasterIdLst>
  <p:notesMasterIdLst>
    <p:notesMasterId r:id="rId18"/>
  </p:notesMasterIdLst>
  <p:sldIdLst>
    <p:sldId id="256" r:id="rId4"/>
    <p:sldId id="265" r:id="rId5"/>
    <p:sldId id="274" r:id="rId6"/>
    <p:sldId id="25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67" r:id="rId16"/>
    <p:sldId id="261" r:id="rId17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FB4"/>
    <a:srgbClr val="AC7BDC"/>
    <a:srgbClr val="FFFF99"/>
    <a:srgbClr val="FFCCFF"/>
    <a:srgbClr val="FFCA28"/>
    <a:srgbClr val="F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>
      <p:cViewPr varScale="1">
        <p:scale>
          <a:sx n="51" d="100"/>
          <a:sy n="51" d="100"/>
        </p:scale>
        <p:origin x="835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Caruntu" userId="0fc49e7b9c13d637" providerId="LiveId" clId="{F50455AE-609B-4700-826C-0D8ABC5C0091}"/>
    <pc:docChg chg="undo custSel modSld">
      <pc:chgData name="Monica Caruntu" userId="0fc49e7b9c13d637" providerId="LiveId" clId="{F50455AE-609B-4700-826C-0D8ABC5C0091}" dt="2022-11-06T12:19:03.785" v="171" actId="1076"/>
      <pc:docMkLst>
        <pc:docMk/>
      </pc:docMkLst>
      <pc:sldChg chg="modSp mod">
        <pc:chgData name="Monica Caruntu" userId="0fc49e7b9c13d637" providerId="LiveId" clId="{F50455AE-609B-4700-826C-0D8ABC5C0091}" dt="2022-11-06T02:18:29.359" v="68" actId="20577"/>
        <pc:sldMkLst>
          <pc:docMk/>
          <pc:sldMk cId="0" sldId="256"/>
        </pc:sldMkLst>
        <pc:spChg chg="mod">
          <ac:chgData name="Monica Caruntu" userId="0fc49e7b9c13d637" providerId="LiveId" clId="{F50455AE-609B-4700-826C-0D8ABC5C0091}" dt="2022-11-06T02:18:29.359" v="68" actId="20577"/>
          <ac:spMkLst>
            <pc:docMk/>
            <pc:sldMk cId="0" sldId="256"/>
            <ac:spMk id="6" creationId="{4C075C3B-C5C3-7B12-DC87-D33D34E6DCA7}"/>
          </ac:spMkLst>
        </pc:spChg>
      </pc:sldChg>
      <pc:sldChg chg="modSp mod">
        <pc:chgData name="Monica Caruntu" userId="0fc49e7b9c13d637" providerId="LiveId" clId="{F50455AE-609B-4700-826C-0D8ABC5C0091}" dt="2022-11-06T12:19:03.785" v="171" actId="1076"/>
        <pc:sldMkLst>
          <pc:docMk/>
          <pc:sldMk cId="2899532180" sldId="267"/>
        </pc:sldMkLst>
        <pc:spChg chg="mod">
          <ac:chgData name="Monica Caruntu" userId="0fc49e7b9c13d637" providerId="LiveId" clId="{F50455AE-609B-4700-826C-0D8ABC5C0091}" dt="2022-11-06T12:07:07.475" v="100" actId="122"/>
          <ac:spMkLst>
            <pc:docMk/>
            <pc:sldMk cId="2899532180" sldId="267"/>
            <ac:spMk id="4" creationId="{1CC91A97-CB90-F117-8D0D-B57C960E7D29}"/>
          </ac:spMkLst>
        </pc:spChg>
        <pc:spChg chg="mod">
          <ac:chgData name="Monica Caruntu" userId="0fc49e7b9c13d637" providerId="LiveId" clId="{F50455AE-609B-4700-826C-0D8ABC5C0091}" dt="2022-11-06T12:10:13.328" v="109"/>
          <ac:spMkLst>
            <pc:docMk/>
            <pc:sldMk cId="2899532180" sldId="267"/>
            <ac:spMk id="8" creationId="{86FE7853-4900-78CA-5E8A-87A3A6DA723D}"/>
          </ac:spMkLst>
        </pc:spChg>
        <pc:spChg chg="mod">
          <ac:chgData name="Monica Caruntu" userId="0fc49e7b9c13d637" providerId="LiveId" clId="{F50455AE-609B-4700-826C-0D8ABC5C0091}" dt="2022-11-06T12:14:32.690" v="126" actId="1076"/>
          <ac:spMkLst>
            <pc:docMk/>
            <pc:sldMk cId="2899532180" sldId="267"/>
            <ac:spMk id="9" creationId="{DEF5E362-01C4-B4BE-88F3-CA9399EF137C}"/>
          </ac:spMkLst>
        </pc:spChg>
        <pc:spChg chg="mod">
          <ac:chgData name="Monica Caruntu" userId="0fc49e7b9c13d637" providerId="LiveId" clId="{F50455AE-609B-4700-826C-0D8ABC5C0091}" dt="2022-11-06T12:15:25.512" v="128" actId="1076"/>
          <ac:spMkLst>
            <pc:docMk/>
            <pc:sldMk cId="2899532180" sldId="267"/>
            <ac:spMk id="10" creationId="{65EBEB16-F347-8C9F-F501-E6D723B8C5F5}"/>
          </ac:spMkLst>
        </pc:spChg>
        <pc:spChg chg="mod">
          <ac:chgData name="Monica Caruntu" userId="0fc49e7b9c13d637" providerId="LiveId" clId="{F50455AE-609B-4700-826C-0D8ABC5C0091}" dt="2022-11-06T12:19:03.785" v="171" actId="1076"/>
          <ac:spMkLst>
            <pc:docMk/>
            <pc:sldMk cId="2899532180" sldId="267"/>
            <ac:spMk id="11" creationId="{CB356ED3-F44A-4965-B161-BE99BCFC0302}"/>
          </ac:spMkLst>
        </pc:spChg>
        <pc:spChg chg="mod">
          <ac:chgData name="Monica Caruntu" userId="0fc49e7b9c13d637" providerId="LiveId" clId="{F50455AE-609B-4700-826C-0D8ABC5C0091}" dt="2022-11-06T12:06:42.220" v="96"/>
          <ac:spMkLst>
            <pc:docMk/>
            <pc:sldMk cId="2899532180" sldId="267"/>
            <ac:spMk id="17" creationId="{00000000-0000-0000-0000-000000000000}"/>
          </ac:spMkLst>
        </pc:spChg>
        <pc:spChg chg="mod">
          <ac:chgData name="Monica Caruntu" userId="0fc49e7b9c13d637" providerId="LiveId" clId="{F50455AE-609B-4700-826C-0D8ABC5C0091}" dt="2022-11-06T12:08:11.450" v="103" actId="14100"/>
          <ac:spMkLst>
            <pc:docMk/>
            <pc:sldMk cId="2899532180" sldId="267"/>
            <ac:spMk id="18" creationId="{00000000-0000-0000-0000-000000000000}"/>
          </ac:spMkLst>
        </pc:spChg>
        <pc:spChg chg="mod">
          <ac:chgData name="Monica Caruntu" userId="0fc49e7b9c13d637" providerId="LiveId" clId="{F50455AE-609B-4700-826C-0D8ABC5C0091}" dt="2022-11-06T12:09:21.332" v="108" actId="12"/>
          <ac:spMkLst>
            <pc:docMk/>
            <pc:sldMk cId="2899532180" sldId="267"/>
            <ac:spMk id="19" creationId="{00000000-0000-0000-0000-000000000000}"/>
          </ac:spMkLst>
        </pc:spChg>
      </pc:sldChg>
      <pc:sldChg chg="modSp mod">
        <pc:chgData name="Monica Caruntu" userId="0fc49e7b9c13d637" providerId="LiveId" clId="{F50455AE-609B-4700-826C-0D8ABC5C0091}" dt="2022-11-06T02:19:00.709" v="80" actId="20577"/>
        <pc:sldMkLst>
          <pc:docMk/>
          <pc:sldMk cId="1285930801" sldId="274"/>
        </pc:sldMkLst>
        <pc:spChg chg="mod">
          <ac:chgData name="Monica Caruntu" userId="0fc49e7b9c13d637" providerId="LiveId" clId="{F50455AE-609B-4700-826C-0D8ABC5C0091}" dt="2022-11-06T02:19:00.709" v="80" actId="20577"/>
          <ac:spMkLst>
            <pc:docMk/>
            <pc:sldMk cId="1285930801" sldId="274"/>
            <ac:spMk id="2" creationId="{80845C21-681F-8282-34D9-C942AD22DAB9}"/>
          </ac:spMkLst>
        </pc:spChg>
      </pc:sldChg>
      <pc:sldChg chg="modSp mod">
        <pc:chgData name="Monica Caruntu" userId="0fc49e7b9c13d637" providerId="LiveId" clId="{F50455AE-609B-4700-826C-0D8ABC5C0091}" dt="2022-11-06T11:59:46.490" v="81" actId="207"/>
        <pc:sldMkLst>
          <pc:docMk/>
          <pc:sldMk cId="0" sldId="285"/>
        </pc:sldMkLst>
        <pc:spChg chg="mod">
          <ac:chgData name="Monica Caruntu" userId="0fc49e7b9c13d637" providerId="LiveId" clId="{F50455AE-609B-4700-826C-0D8ABC5C0091}" dt="2022-11-06T11:59:46.490" v="81" actId="207"/>
          <ac:spMkLst>
            <pc:docMk/>
            <pc:sldMk cId="0" sldId="285"/>
            <ac:spMk id="41985" creationId="{00000000-0000-0000-0000-000000000000}"/>
          </ac:spMkLst>
        </pc:spChg>
      </pc:sldChg>
    </pc:docChg>
  </pc:docChgLst>
  <pc:docChgLst>
    <pc:chgData name="Monica Caruntu" userId="0fc49e7b9c13d637" providerId="LiveId" clId="{64D31A10-4332-4FAA-AD7B-60353954E25C}"/>
    <pc:docChg chg="undo custSel modSld">
      <pc:chgData name="Monica Caruntu" userId="0fc49e7b9c13d637" providerId="LiveId" clId="{64D31A10-4332-4FAA-AD7B-60353954E25C}" dt="2022-11-07T20:14:21.871" v="2757" actId="20577"/>
      <pc:docMkLst>
        <pc:docMk/>
      </pc:docMkLst>
      <pc:sldChg chg="modSp mod">
        <pc:chgData name="Monica Caruntu" userId="0fc49e7b9c13d637" providerId="LiveId" clId="{64D31A10-4332-4FAA-AD7B-60353954E25C}" dt="2022-11-06T20:44:27.951" v="32" actId="20577"/>
        <pc:sldMkLst>
          <pc:docMk/>
          <pc:sldMk cId="0" sldId="256"/>
        </pc:sldMkLst>
        <pc:spChg chg="mod">
          <ac:chgData name="Monica Caruntu" userId="0fc49e7b9c13d637" providerId="LiveId" clId="{64D31A10-4332-4FAA-AD7B-60353954E25C}" dt="2022-11-06T20:44:27.951" v="32" actId="20577"/>
          <ac:spMkLst>
            <pc:docMk/>
            <pc:sldMk cId="0" sldId="256"/>
            <ac:spMk id="6" creationId="{4C075C3B-C5C3-7B12-DC87-D33D34E6DCA7}"/>
          </ac:spMkLst>
        </pc:spChg>
      </pc:sldChg>
      <pc:sldChg chg="addSp modSp mod">
        <pc:chgData name="Monica Caruntu" userId="0fc49e7b9c13d637" providerId="LiveId" clId="{64D31A10-4332-4FAA-AD7B-60353954E25C}" dt="2022-11-06T22:27:38.553" v="1109" actId="20577"/>
        <pc:sldMkLst>
          <pc:docMk/>
          <pc:sldMk cId="786642198" sldId="259"/>
        </pc:sldMkLst>
        <pc:spChg chg="add mod">
          <ac:chgData name="Monica Caruntu" userId="0fc49e7b9c13d637" providerId="LiveId" clId="{64D31A10-4332-4FAA-AD7B-60353954E25C}" dt="2022-11-06T22:24:02.226" v="1013" actId="207"/>
          <ac:spMkLst>
            <pc:docMk/>
            <pc:sldMk cId="786642198" sldId="259"/>
            <ac:spMk id="2" creationId="{F01DB29E-1428-6BDB-2BEE-ABC07D926E13}"/>
          </ac:spMkLst>
        </pc:spChg>
        <pc:spChg chg="mod">
          <ac:chgData name="Monica Caruntu" userId="0fc49e7b9c13d637" providerId="LiveId" clId="{64D31A10-4332-4FAA-AD7B-60353954E25C}" dt="2022-11-06T22:13:07.522" v="819" actId="20577"/>
          <ac:spMkLst>
            <pc:docMk/>
            <pc:sldMk cId="786642198" sldId="259"/>
            <ac:spMk id="4" creationId="{CFED815D-C4D8-BE58-1B7D-19147DA9B42C}"/>
          </ac:spMkLst>
        </pc:spChg>
        <pc:spChg chg="mod">
          <ac:chgData name="Monica Caruntu" userId="0fc49e7b9c13d637" providerId="LiveId" clId="{64D31A10-4332-4FAA-AD7B-60353954E25C}" dt="2022-11-06T22:17:48.055" v="855" actId="5793"/>
          <ac:spMkLst>
            <pc:docMk/>
            <pc:sldMk cId="786642198" sldId="259"/>
            <ac:spMk id="5" creationId="{EE20EFF1-C6C2-3834-DE67-E15FC62BC881}"/>
          </ac:spMkLst>
        </pc:spChg>
        <pc:spChg chg="mod">
          <ac:chgData name="Monica Caruntu" userId="0fc49e7b9c13d637" providerId="LiveId" clId="{64D31A10-4332-4FAA-AD7B-60353954E25C}" dt="2022-11-06T22:13:54.538" v="820"/>
          <ac:spMkLst>
            <pc:docMk/>
            <pc:sldMk cId="786642198" sldId="259"/>
            <ac:spMk id="6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2:22:23.288" v="999" actId="21"/>
          <ac:spMkLst>
            <pc:docMk/>
            <pc:sldMk cId="786642198" sldId="259"/>
            <ac:spMk id="8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2:20:56.816" v="961" actId="1076"/>
          <ac:spMkLst>
            <pc:docMk/>
            <pc:sldMk cId="786642198" sldId="259"/>
            <ac:spMk id="9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2:19:38.194" v="916" actId="1076"/>
          <ac:spMkLst>
            <pc:docMk/>
            <pc:sldMk cId="786642198" sldId="259"/>
            <ac:spMk id="10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2:20:53.251" v="960" actId="1076"/>
          <ac:spMkLst>
            <pc:docMk/>
            <pc:sldMk cId="786642198" sldId="259"/>
            <ac:spMk id="11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2:20:28.652" v="950" actId="1076"/>
          <ac:spMkLst>
            <pc:docMk/>
            <pc:sldMk cId="786642198" sldId="259"/>
            <ac:spMk id="12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2:22:17.935" v="998" actId="1076"/>
          <ac:spMkLst>
            <pc:docMk/>
            <pc:sldMk cId="786642198" sldId="259"/>
            <ac:spMk id="13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2:27:38.553" v="1109" actId="20577"/>
          <ac:spMkLst>
            <pc:docMk/>
            <pc:sldMk cId="786642198" sldId="259"/>
            <ac:spMk id="14" creationId="{00000000-0000-0000-0000-000000000000}"/>
          </ac:spMkLst>
        </pc:spChg>
      </pc:sldChg>
      <pc:sldChg chg="modSp mod">
        <pc:chgData name="Monica Caruntu" userId="0fc49e7b9c13d637" providerId="LiveId" clId="{64D31A10-4332-4FAA-AD7B-60353954E25C}" dt="2022-11-07T19:14:58.085" v="2741" actId="20577"/>
        <pc:sldMkLst>
          <pc:docMk/>
          <pc:sldMk cId="3799264141" sldId="261"/>
        </pc:sldMkLst>
        <pc:spChg chg="mod">
          <ac:chgData name="Monica Caruntu" userId="0fc49e7b9c13d637" providerId="LiveId" clId="{64D31A10-4332-4FAA-AD7B-60353954E25C}" dt="2022-11-07T19:14:54.959" v="2740" actId="14100"/>
          <ac:spMkLst>
            <pc:docMk/>
            <pc:sldMk cId="3799264141" sldId="261"/>
            <ac:spMk id="2" creationId="{6CEB6FBD-A5B4-4090-B420-A3A58C350B90}"/>
          </ac:spMkLst>
        </pc:spChg>
        <pc:spChg chg="mod">
          <ac:chgData name="Monica Caruntu" userId="0fc49e7b9c13d637" providerId="LiveId" clId="{64D31A10-4332-4FAA-AD7B-60353954E25C}" dt="2022-11-07T19:14:58.085" v="2741" actId="20577"/>
          <ac:spMkLst>
            <pc:docMk/>
            <pc:sldMk cId="3799264141" sldId="261"/>
            <ac:spMk id="3" creationId="{B5A34285-6C07-DC1D-80A6-98EE623AEFA4}"/>
          </ac:spMkLst>
        </pc:spChg>
      </pc:sldChg>
      <pc:sldChg chg="modSp mod">
        <pc:chgData name="Monica Caruntu" userId="0fc49e7b9c13d637" providerId="LiveId" clId="{64D31A10-4332-4FAA-AD7B-60353954E25C}" dt="2022-11-06T22:05:33.571" v="594" actId="20577"/>
        <pc:sldMkLst>
          <pc:docMk/>
          <pc:sldMk cId="3962299786" sldId="265"/>
        </pc:sldMkLst>
        <pc:spChg chg="mod">
          <ac:chgData name="Monica Caruntu" userId="0fc49e7b9c13d637" providerId="LiveId" clId="{64D31A10-4332-4FAA-AD7B-60353954E25C}" dt="2022-11-06T20:44:43.500" v="41" actId="20577"/>
          <ac:spMkLst>
            <pc:docMk/>
            <pc:sldMk cId="3962299786" sldId="265"/>
            <ac:spMk id="2" creationId="{D11816CB-AA50-BD0E-12E4-C12F7AA3F7E1}"/>
          </ac:spMkLst>
        </pc:spChg>
        <pc:spChg chg="mod">
          <ac:chgData name="Monica Caruntu" userId="0fc49e7b9c13d637" providerId="LiveId" clId="{64D31A10-4332-4FAA-AD7B-60353954E25C}" dt="2022-11-06T20:45:07.250" v="83" actId="20577"/>
          <ac:spMkLst>
            <pc:docMk/>
            <pc:sldMk cId="3962299786" sldId="265"/>
            <ac:spMk id="3" creationId="{DAB24A19-41FB-B060-0BAE-CCCC40AE4D04}"/>
          </ac:spMkLst>
        </pc:spChg>
        <pc:spChg chg="mod">
          <ac:chgData name="Monica Caruntu" userId="0fc49e7b9c13d637" providerId="LiveId" clId="{64D31A10-4332-4FAA-AD7B-60353954E25C}" dt="2022-11-06T22:01:32.312" v="282" actId="20577"/>
          <ac:spMkLst>
            <pc:docMk/>
            <pc:sldMk cId="3962299786" sldId="265"/>
            <ac:spMk id="5" creationId="{548EFC15-3084-BDDD-6E8D-F01E3D99CC11}"/>
          </ac:spMkLst>
        </pc:spChg>
        <pc:spChg chg="mod">
          <ac:chgData name="Monica Caruntu" userId="0fc49e7b9c13d637" providerId="LiveId" clId="{64D31A10-4332-4FAA-AD7B-60353954E25C}" dt="2022-11-06T21:59:38.155" v="124" actId="20577"/>
          <ac:spMkLst>
            <pc:docMk/>
            <pc:sldMk cId="3962299786" sldId="265"/>
            <ac:spMk id="6" creationId="{55E089A1-1F8C-461F-FDEB-F6FE8F5419E0}"/>
          </ac:spMkLst>
        </pc:spChg>
        <pc:spChg chg="mod">
          <ac:chgData name="Monica Caruntu" userId="0fc49e7b9c13d637" providerId="LiveId" clId="{64D31A10-4332-4FAA-AD7B-60353954E25C}" dt="2022-11-06T22:04:12.201" v="489" actId="1076"/>
          <ac:spMkLst>
            <pc:docMk/>
            <pc:sldMk cId="3962299786" sldId="265"/>
            <ac:spMk id="8" creationId="{2747B981-D2F4-A88C-FDA2-E9AC1B8491D3}"/>
          </ac:spMkLst>
        </pc:spChg>
        <pc:spChg chg="mod">
          <ac:chgData name="Monica Caruntu" userId="0fc49e7b9c13d637" providerId="LiveId" clId="{64D31A10-4332-4FAA-AD7B-60353954E25C}" dt="2022-11-06T22:02:21.260" v="350" actId="1076"/>
          <ac:spMkLst>
            <pc:docMk/>
            <pc:sldMk cId="3962299786" sldId="265"/>
            <ac:spMk id="9" creationId="{6CAD2012-C327-5815-4FAA-1CACB3D4207F}"/>
          </ac:spMkLst>
        </pc:spChg>
        <pc:spChg chg="mod">
          <ac:chgData name="Monica Caruntu" userId="0fc49e7b9c13d637" providerId="LiveId" clId="{64D31A10-4332-4FAA-AD7B-60353954E25C}" dt="2022-11-06T22:05:33.571" v="594" actId="20577"/>
          <ac:spMkLst>
            <pc:docMk/>
            <pc:sldMk cId="3962299786" sldId="265"/>
            <ac:spMk id="11" creationId="{E9FF2039-1F88-9C9E-74F1-B8ED25B62600}"/>
          </ac:spMkLst>
        </pc:spChg>
        <pc:spChg chg="mod">
          <ac:chgData name="Monica Caruntu" userId="0fc49e7b9c13d637" providerId="LiveId" clId="{64D31A10-4332-4FAA-AD7B-60353954E25C}" dt="2022-11-06T22:04:52.457" v="541" actId="20577"/>
          <ac:spMkLst>
            <pc:docMk/>
            <pc:sldMk cId="3962299786" sldId="265"/>
            <ac:spMk id="12" creationId="{2B21E46A-7A55-6C32-B19D-8427E1ECEFA4}"/>
          </ac:spMkLst>
        </pc:spChg>
      </pc:sldChg>
      <pc:sldChg chg="modSp mod">
        <pc:chgData name="Monica Caruntu" userId="0fc49e7b9c13d637" providerId="LiveId" clId="{64D31A10-4332-4FAA-AD7B-60353954E25C}" dt="2022-11-07T19:14:28.921" v="2728" actId="20577"/>
        <pc:sldMkLst>
          <pc:docMk/>
          <pc:sldMk cId="2899532180" sldId="267"/>
        </pc:sldMkLst>
        <pc:spChg chg="mod">
          <ac:chgData name="Monica Caruntu" userId="0fc49e7b9c13d637" providerId="LiveId" clId="{64D31A10-4332-4FAA-AD7B-60353954E25C}" dt="2022-11-07T19:10:02.339" v="2457" actId="1076"/>
          <ac:spMkLst>
            <pc:docMk/>
            <pc:sldMk cId="2899532180" sldId="267"/>
            <ac:spMk id="3" creationId="{002AAC77-762E-FF82-BCE0-542021BAB6F1}"/>
          </ac:spMkLst>
        </pc:spChg>
        <pc:spChg chg="mod">
          <ac:chgData name="Monica Caruntu" userId="0fc49e7b9c13d637" providerId="LiveId" clId="{64D31A10-4332-4FAA-AD7B-60353954E25C}" dt="2022-11-07T19:11:05.350" v="2487" actId="20577"/>
          <ac:spMkLst>
            <pc:docMk/>
            <pc:sldMk cId="2899532180" sldId="267"/>
            <ac:spMk id="8" creationId="{86FE7853-4900-78CA-5E8A-87A3A6DA723D}"/>
          </ac:spMkLst>
        </pc:spChg>
        <pc:spChg chg="mod">
          <ac:chgData name="Monica Caruntu" userId="0fc49e7b9c13d637" providerId="LiveId" clId="{64D31A10-4332-4FAA-AD7B-60353954E25C}" dt="2022-11-07T19:12:19.318" v="2600" actId="20577"/>
          <ac:spMkLst>
            <pc:docMk/>
            <pc:sldMk cId="2899532180" sldId="267"/>
            <ac:spMk id="9" creationId="{DEF5E362-01C4-B4BE-88F3-CA9399EF137C}"/>
          </ac:spMkLst>
        </pc:spChg>
        <pc:spChg chg="mod">
          <ac:chgData name="Monica Caruntu" userId="0fc49e7b9c13d637" providerId="LiveId" clId="{64D31A10-4332-4FAA-AD7B-60353954E25C}" dt="2022-11-07T19:12:42.287" v="2622" actId="1076"/>
          <ac:spMkLst>
            <pc:docMk/>
            <pc:sldMk cId="2899532180" sldId="267"/>
            <ac:spMk id="10" creationId="{65EBEB16-F347-8C9F-F501-E6D723B8C5F5}"/>
          </ac:spMkLst>
        </pc:spChg>
        <pc:spChg chg="mod">
          <ac:chgData name="Monica Caruntu" userId="0fc49e7b9c13d637" providerId="LiveId" clId="{64D31A10-4332-4FAA-AD7B-60353954E25C}" dt="2022-11-07T19:14:28.921" v="2728" actId="20577"/>
          <ac:spMkLst>
            <pc:docMk/>
            <pc:sldMk cId="2899532180" sldId="267"/>
            <ac:spMk id="11" creationId="{CB356ED3-F44A-4965-B161-BE99BCFC0302}"/>
          </ac:spMkLst>
        </pc:spChg>
        <pc:spChg chg="mod">
          <ac:chgData name="Monica Caruntu" userId="0fc49e7b9c13d637" providerId="LiveId" clId="{64D31A10-4332-4FAA-AD7B-60353954E25C}" dt="2022-11-07T19:04:53.977" v="2446" actId="114"/>
          <ac:spMkLst>
            <pc:docMk/>
            <pc:sldMk cId="2899532180" sldId="267"/>
            <ac:spMk id="17" creationId="{00000000-0000-0000-0000-000000000000}"/>
          </ac:spMkLst>
        </pc:spChg>
        <pc:spChg chg="mod">
          <ac:chgData name="Monica Caruntu" userId="0fc49e7b9c13d637" providerId="LiveId" clId="{64D31A10-4332-4FAA-AD7B-60353954E25C}" dt="2022-11-07T19:09:45.607" v="2449" actId="255"/>
          <ac:spMkLst>
            <pc:docMk/>
            <pc:sldMk cId="2899532180" sldId="267"/>
            <ac:spMk id="18" creationId="{00000000-0000-0000-0000-000000000000}"/>
          </ac:spMkLst>
        </pc:spChg>
        <pc:spChg chg="mod">
          <ac:chgData name="Monica Caruntu" userId="0fc49e7b9c13d637" providerId="LiveId" clId="{64D31A10-4332-4FAA-AD7B-60353954E25C}" dt="2022-11-07T19:10:46.336" v="2467" actId="20577"/>
          <ac:spMkLst>
            <pc:docMk/>
            <pc:sldMk cId="2899532180" sldId="267"/>
            <ac:spMk id="19" creationId="{00000000-0000-0000-0000-000000000000}"/>
          </ac:spMkLst>
        </pc:spChg>
      </pc:sldChg>
      <pc:sldChg chg="modSp mod">
        <pc:chgData name="Monica Caruntu" userId="0fc49e7b9c13d637" providerId="LiveId" clId="{64D31A10-4332-4FAA-AD7B-60353954E25C}" dt="2022-11-06T22:12:23.942" v="771" actId="113"/>
        <pc:sldMkLst>
          <pc:docMk/>
          <pc:sldMk cId="1285930801" sldId="274"/>
        </pc:sldMkLst>
        <pc:spChg chg="mod">
          <ac:chgData name="Monica Caruntu" userId="0fc49e7b9c13d637" providerId="LiveId" clId="{64D31A10-4332-4FAA-AD7B-60353954E25C}" dt="2022-11-06T22:08:03.047" v="614" actId="1076"/>
          <ac:spMkLst>
            <pc:docMk/>
            <pc:sldMk cId="1285930801" sldId="274"/>
            <ac:spMk id="2" creationId="{80845C21-681F-8282-34D9-C942AD22DAB9}"/>
          </ac:spMkLst>
        </pc:spChg>
        <pc:spChg chg="mod">
          <ac:chgData name="Monica Caruntu" userId="0fc49e7b9c13d637" providerId="LiveId" clId="{64D31A10-4332-4FAA-AD7B-60353954E25C}" dt="2022-11-06T22:09:44.470" v="668" actId="113"/>
          <ac:spMkLst>
            <pc:docMk/>
            <pc:sldMk cId="1285930801" sldId="274"/>
            <ac:spMk id="6" creationId="{238801E5-F271-CED4-7560-4088DC248F5E}"/>
          </ac:spMkLst>
        </pc:spChg>
        <pc:spChg chg="mod">
          <ac:chgData name="Monica Caruntu" userId="0fc49e7b9c13d637" providerId="LiveId" clId="{64D31A10-4332-4FAA-AD7B-60353954E25C}" dt="2022-11-06T22:08:44.404" v="664" actId="20577"/>
          <ac:spMkLst>
            <pc:docMk/>
            <pc:sldMk cId="1285930801" sldId="274"/>
            <ac:spMk id="7" creationId="{B457E1F9-B71E-20E0-77A5-08EF52153978}"/>
          </ac:spMkLst>
        </pc:spChg>
        <pc:spChg chg="mod">
          <ac:chgData name="Monica Caruntu" userId="0fc49e7b9c13d637" providerId="LiveId" clId="{64D31A10-4332-4FAA-AD7B-60353954E25C}" dt="2022-11-06T22:11:24.257" v="743" actId="113"/>
          <ac:spMkLst>
            <pc:docMk/>
            <pc:sldMk cId="1285930801" sldId="274"/>
            <ac:spMk id="9" creationId="{908DF9CA-52FE-B5E9-55D1-0AA3A4015ACA}"/>
          </ac:spMkLst>
        </pc:spChg>
        <pc:spChg chg="mod">
          <ac:chgData name="Monica Caruntu" userId="0fc49e7b9c13d637" providerId="LiveId" clId="{64D31A10-4332-4FAA-AD7B-60353954E25C}" dt="2022-11-06T22:10:51.072" v="739" actId="20577"/>
          <ac:spMkLst>
            <pc:docMk/>
            <pc:sldMk cId="1285930801" sldId="274"/>
            <ac:spMk id="10" creationId="{6F4D7496-8DEE-0BFB-FAF5-3762F71A6D90}"/>
          </ac:spMkLst>
        </pc:spChg>
        <pc:spChg chg="mod">
          <ac:chgData name="Monica Caruntu" userId="0fc49e7b9c13d637" providerId="LiveId" clId="{64D31A10-4332-4FAA-AD7B-60353954E25C}" dt="2022-11-06T22:12:23.942" v="771" actId="113"/>
          <ac:spMkLst>
            <pc:docMk/>
            <pc:sldMk cId="1285930801" sldId="274"/>
            <ac:spMk id="16" creationId="{908DF9CA-52FE-B5E9-55D1-0AA3A4015ACA}"/>
          </ac:spMkLst>
        </pc:spChg>
        <pc:spChg chg="mod">
          <ac:chgData name="Monica Caruntu" userId="0fc49e7b9c13d637" providerId="LiveId" clId="{64D31A10-4332-4FAA-AD7B-60353954E25C}" dt="2022-11-06T22:11:40.192" v="767" actId="20577"/>
          <ac:spMkLst>
            <pc:docMk/>
            <pc:sldMk cId="1285930801" sldId="274"/>
            <ac:spMk id="17" creationId="{6F4D7496-8DEE-0BFB-FAF5-3762F71A6D90}"/>
          </ac:spMkLst>
        </pc:spChg>
      </pc:sldChg>
      <pc:sldChg chg="modSp mod">
        <pc:chgData name="Monica Caruntu" userId="0fc49e7b9c13d637" providerId="LiveId" clId="{64D31A10-4332-4FAA-AD7B-60353954E25C}" dt="2022-11-06T22:41:26.382" v="1652" actId="20577"/>
        <pc:sldMkLst>
          <pc:docMk/>
          <pc:sldMk cId="0" sldId="280"/>
        </pc:sldMkLst>
        <pc:spChg chg="mod">
          <ac:chgData name="Monica Caruntu" userId="0fc49e7b9c13d637" providerId="LiveId" clId="{64D31A10-4332-4FAA-AD7B-60353954E25C}" dt="2022-11-06T22:28:18.083" v="1110"/>
          <ac:spMkLst>
            <pc:docMk/>
            <pc:sldMk cId="0" sldId="280"/>
            <ac:spMk id="7" creationId="{CFED815D-C4D8-BE58-1B7D-19147DA9B42C}"/>
          </ac:spMkLst>
        </pc:spChg>
        <pc:spChg chg="mod">
          <ac:chgData name="Monica Caruntu" userId="0fc49e7b9c13d637" providerId="LiveId" clId="{64D31A10-4332-4FAA-AD7B-60353954E25C}" dt="2022-11-06T22:29:22.315" v="1136" actId="20577"/>
          <ac:spMkLst>
            <pc:docMk/>
            <pc:sldMk cId="0" sldId="280"/>
            <ac:spMk id="8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2:30:07.917" v="1139" actId="114"/>
          <ac:spMkLst>
            <pc:docMk/>
            <pc:sldMk cId="0" sldId="280"/>
            <ac:spMk id="11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2:31:35.341" v="1207" actId="1076"/>
          <ac:spMkLst>
            <pc:docMk/>
            <pc:sldMk cId="0" sldId="280"/>
            <ac:spMk id="35842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2:41:26.382" v="1652" actId="20577"/>
          <ac:spMkLst>
            <pc:docMk/>
            <pc:sldMk cId="0" sldId="280"/>
            <ac:spMk id="35843" creationId="{00000000-0000-0000-0000-000000000000}"/>
          </ac:spMkLst>
        </pc:spChg>
        <pc:graphicFrameChg chg="mod modGraphic">
          <ac:chgData name="Monica Caruntu" userId="0fc49e7b9c13d637" providerId="LiveId" clId="{64D31A10-4332-4FAA-AD7B-60353954E25C}" dt="2022-11-06T22:34:45.177" v="1224" actId="207"/>
          <ac:graphicFrameMkLst>
            <pc:docMk/>
            <pc:sldMk cId="0" sldId="280"/>
            <ac:graphicFrameMk id="5" creationId="{00000000-0000-0000-0000-000000000000}"/>
          </ac:graphicFrameMkLst>
        </pc:graphicFrameChg>
      </pc:sldChg>
      <pc:sldChg chg="modSp mod">
        <pc:chgData name="Monica Caruntu" userId="0fc49e7b9c13d637" providerId="LiveId" clId="{64D31A10-4332-4FAA-AD7B-60353954E25C}" dt="2022-11-06T22:50:33.976" v="1798"/>
        <pc:sldMkLst>
          <pc:docMk/>
          <pc:sldMk cId="0" sldId="281"/>
        </pc:sldMkLst>
        <pc:spChg chg="mod">
          <ac:chgData name="Monica Caruntu" userId="0fc49e7b9c13d637" providerId="LiveId" clId="{64D31A10-4332-4FAA-AD7B-60353954E25C}" dt="2022-11-06T22:42:07.570" v="1654"/>
          <ac:spMkLst>
            <pc:docMk/>
            <pc:sldMk cId="0" sldId="281"/>
            <ac:spMk id="3" creationId="{CFED815D-C4D8-BE58-1B7D-19147DA9B42C}"/>
          </ac:spMkLst>
        </pc:spChg>
        <pc:spChg chg="mod">
          <ac:chgData name="Monica Caruntu" userId="0fc49e7b9c13d637" providerId="LiveId" clId="{64D31A10-4332-4FAA-AD7B-60353954E25C}" dt="2022-11-06T22:44:55.170" v="1676" actId="113"/>
          <ac:spMkLst>
            <pc:docMk/>
            <pc:sldMk cId="0" sldId="281"/>
            <ac:spMk id="5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2:44:57.324" v="1677" actId="1076"/>
          <ac:spMkLst>
            <pc:docMk/>
            <pc:sldMk cId="0" sldId="281"/>
            <ac:spMk id="39937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2:50:33.976" v="1798"/>
          <ac:spMkLst>
            <pc:docMk/>
            <pc:sldMk cId="0" sldId="281"/>
            <ac:spMk id="39938" creationId="{00000000-0000-0000-0000-000000000000}"/>
          </ac:spMkLst>
        </pc:spChg>
      </pc:sldChg>
      <pc:sldChg chg="modSp mod">
        <pc:chgData name="Monica Caruntu" userId="0fc49e7b9c13d637" providerId="LiveId" clId="{64D31A10-4332-4FAA-AD7B-60353954E25C}" dt="2022-11-06T23:01:38.352" v="2090"/>
        <pc:sldMkLst>
          <pc:docMk/>
          <pc:sldMk cId="0" sldId="282"/>
        </pc:sldMkLst>
        <pc:spChg chg="mod">
          <ac:chgData name="Monica Caruntu" userId="0fc49e7b9c13d637" providerId="LiveId" clId="{64D31A10-4332-4FAA-AD7B-60353954E25C}" dt="2022-11-06T22:51:55.968" v="1802" actId="207"/>
          <ac:spMkLst>
            <pc:docMk/>
            <pc:sldMk cId="0" sldId="282"/>
            <ac:spMk id="2" creationId="{CFED815D-C4D8-BE58-1B7D-19147DA9B42C}"/>
          </ac:spMkLst>
        </pc:spChg>
        <pc:spChg chg="mod">
          <ac:chgData name="Monica Caruntu" userId="0fc49e7b9c13d637" providerId="LiveId" clId="{64D31A10-4332-4FAA-AD7B-60353954E25C}" dt="2022-11-06T22:52:35.985" v="1803"/>
          <ac:spMkLst>
            <pc:docMk/>
            <pc:sldMk cId="0" sldId="282"/>
            <ac:spMk id="4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2:56:18.915" v="1988" actId="1076"/>
          <ac:spMkLst>
            <pc:docMk/>
            <pc:sldMk cId="0" sldId="282"/>
            <ac:spMk id="6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3:01:38.352" v="2090"/>
          <ac:spMkLst>
            <pc:docMk/>
            <pc:sldMk cId="0" sldId="282"/>
            <ac:spMk id="7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2:56:36.563" v="1998" actId="14100"/>
          <ac:spMkLst>
            <pc:docMk/>
            <pc:sldMk cId="0" sldId="282"/>
            <ac:spMk id="8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2:55:40.476" v="1986" actId="20577"/>
          <ac:spMkLst>
            <pc:docMk/>
            <pc:sldMk cId="0" sldId="282"/>
            <ac:spMk id="38913" creationId="{00000000-0000-0000-0000-000000000000}"/>
          </ac:spMkLst>
        </pc:spChg>
      </pc:sldChg>
      <pc:sldChg chg="modSp mod">
        <pc:chgData name="Monica Caruntu" userId="0fc49e7b9c13d637" providerId="LiveId" clId="{64D31A10-4332-4FAA-AD7B-60353954E25C}" dt="2022-11-06T23:06:10.913" v="2154" actId="113"/>
        <pc:sldMkLst>
          <pc:docMk/>
          <pc:sldMk cId="0" sldId="283"/>
        </pc:sldMkLst>
        <pc:spChg chg="mod">
          <ac:chgData name="Monica Caruntu" userId="0fc49e7b9c13d637" providerId="LiveId" clId="{64D31A10-4332-4FAA-AD7B-60353954E25C}" dt="2022-11-06T23:06:10.913" v="2154" actId="113"/>
          <ac:spMkLst>
            <pc:docMk/>
            <pc:sldMk cId="0" sldId="283"/>
            <ac:spMk id="4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3:03:03.058" v="2100" actId="14100"/>
          <ac:spMkLst>
            <pc:docMk/>
            <pc:sldMk cId="0" sldId="283"/>
            <ac:spMk id="5" creationId="{CFED815D-C4D8-BE58-1B7D-19147DA9B42C}"/>
          </ac:spMkLst>
        </pc:spChg>
        <pc:spChg chg="mod">
          <ac:chgData name="Monica Caruntu" userId="0fc49e7b9c13d637" providerId="LiveId" clId="{64D31A10-4332-4FAA-AD7B-60353954E25C}" dt="2022-11-06T23:02:47.731" v="2095" actId="20577"/>
          <ac:spMkLst>
            <pc:docMk/>
            <pc:sldMk cId="0" sldId="283"/>
            <ac:spMk id="6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3:04:56.546" v="2126" actId="113"/>
          <ac:spMkLst>
            <pc:docMk/>
            <pc:sldMk cId="0" sldId="283"/>
            <ac:spMk id="37889" creationId="{00000000-0000-0000-0000-000000000000}"/>
          </ac:spMkLst>
        </pc:spChg>
      </pc:sldChg>
      <pc:sldChg chg="modSp mod">
        <pc:chgData name="Monica Caruntu" userId="0fc49e7b9c13d637" providerId="LiveId" clId="{64D31A10-4332-4FAA-AD7B-60353954E25C}" dt="2022-11-06T23:11:33.826" v="2215" actId="12"/>
        <pc:sldMkLst>
          <pc:docMk/>
          <pc:sldMk cId="0" sldId="284"/>
        </pc:sldMkLst>
        <pc:spChg chg="mod">
          <ac:chgData name="Monica Caruntu" userId="0fc49e7b9c13d637" providerId="LiveId" clId="{64D31A10-4332-4FAA-AD7B-60353954E25C}" dt="2022-11-06T23:10:19.694" v="2199" actId="12"/>
          <ac:spMkLst>
            <pc:docMk/>
            <pc:sldMk cId="0" sldId="284"/>
            <ac:spMk id="3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3:11:33.826" v="2215" actId="12"/>
          <ac:spMkLst>
            <pc:docMk/>
            <pc:sldMk cId="0" sldId="284"/>
            <ac:spMk id="4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3:06:49.639" v="2155"/>
          <ac:spMkLst>
            <pc:docMk/>
            <pc:sldMk cId="0" sldId="284"/>
            <ac:spMk id="5" creationId="{CFED815D-C4D8-BE58-1B7D-19147DA9B42C}"/>
          </ac:spMkLst>
        </pc:spChg>
        <pc:spChg chg="mod">
          <ac:chgData name="Monica Caruntu" userId="0fc49e7b9c13d637" providerId="LiveId" clId="{64D31A10-4332-4FAA-AD7B-60353954E25C}" dt="2022-11-06T23:09:20.018" v="2186"/>
          <ac:spMkLst>
            <pc:docMk/>
            <pc:sldMk cId="0" sldId="284"/>
            <ac:spMk id="36865" creationId="{00000000-0000-0000-0000-000000000000}"/>
          </ac:spMkLst>
        </pc:spChg>
      </pc:sldChg>
      <pc:sldChg chg="modSp mod">
        <pc:chgData name="Monica Caruntu" userId="0fc49e7b9c13d637" providerId="LiveId" clId="{64D31A10-4332-4FAA-AD7B-60353954E25C}" dt="2022-11-07T20:13:43.430" v="2742" actId="20577"/>
        <pc:sldMkLst>
          <pc:docMk/>
          <pc:sldMk cId="0" sldId="285"/>
        </pc:sldMkLst>
        <pc:spChg chg="mod">
          <ac:chgData name="Monica Caruntu" userId="0fc49e7b9c13d637" providerId="LiveId" clId="{64D31A10-4332-4FAA-AD7B-60353954E25C}" dt="2022-11-06T23:12:11.997" v="2216"/>
          <ac:spMkLst>
            <pc:docMk/>
            <pc:sldMk cId="0" sldId="285"/>
            <ac:spMk id="3" creationId="{00000000-0000-0000-0000-000000000000}"/>
          </ac:spMkLst>
        </pc:spChg>
        <pc:spChg chg="mod">
          <ac:chgData name="Monica Caruntu" userId="0fc49e7b9c13d637" providerId="LiveId" clId="{64D31A10-4332-4FAA-AD7B-60353954E25C}" dt="2022-11-07T20:13:43.430" v="2742" actId="20577"/>
          <ac:spMkLst>
            <pc:docMk/>
            <pc:sldMk cId="0" sldId="285"/>
            <ac:spMk id="41985" creationId="{00000000-0000-0000-0000-000000000000}"/>
          </ac:spMkLst>
        </pc:spChg>
      </pc:sldChg>
      <pc:sldChg chg="modSp mod">
        <pc:chgData name="Monica Caruntu" userId="0fc49e7b9c13d637" providerId="LiveId" clId="{64D31A10-4332-4FAA-AD7B-60353954E25C}" dt="2022-11-07T20:14:21.871" v="2757" actId="20577"/>
        <pc:sldMkLst>
          <pc:docMk/>
          <pc:sldMk cId="0" sldId="286"/>
        </pc:sldMkLst>
        <pc:spChg chg="mod">
          <ac:chgData name="Monica Caruntu" userId="0fc49e7b9c13d637" providerId="LiveId" clId="{64D31A10-4332-4FAA-AD7B-60353954E25C}" dt="2022-11-07T19:01:21.263" v="2327"/>
          <ac:spMkLst>
            <pc:docMk/>
            <pc:sldMk cId="0" sldId="286"/>
            <ac:spMk id="2" creationId="{00000000-0000-0000-0000-000000000000}"/>
          </ac:spMkLst>
        </pc:spChg>
        <pc:spChg chg="mod">
          <ac:chgData name="Monica Caruntu" userId="0fc49e7b9c13d637" providerId="LiveId" clId="{64D31A10-4332-4FAA-AD7B-60353954E25C}" dt="2022-11-06T23:16:30.073" v="2234"/>
          <ac:spMkLst>
            <pc:docMk/>
            <pc:sldMk cId="0" sldId="286"/>
            <ac:spMk id="3" creationId="{00000000-0000-0000-0000-000000000000}"/>
          </ac:spMkLst>
        </pc:spChg>
        <pc:spChg chg="mod">
          <ac:chgData name="Monica Caruntu" userId="0fc49e7b9c13d637" providerId="LiveId" clId="{64D31A10-4332-4FAA-AD7B-60353954E25C}" dt="2022-11-07T18:56:58.110" v="2264" actId="20577"/>
          <ac:spMkLst>
            <pc:docMk/>
            <pc:sldMk cId="0" sldId="286"/>
            <ac:spMk id="4" creationId="{00000000-0000-0000-0000-000000000000}"/>
          </ac:spMkLst>
        </pc:spChg>
        <pc:spChg chg="mod">
          <ac:chgData name="Monica Caruntu" userId="0fc49e7b9c13d637" providerId="LiveId" clId="{64D31A10-4332-4FAA-AD7B-60353954E25C}" dt="2022-11-07T20:14:21.871" v="2757" actId="20577"/>
          <ac:spMkLst>
            <pc:docMk/>
            <pc:sldMk cId="0" sldId="286"/>
            <ac:spMk id="5" creationId="{00000000-0000-0000-0000-000000000000}"/>
          </ac:spMkLst>
        </pc:spChg>
        <pc:spChg chg="mod">
          <ac:chgData name="Monica Caruntu" userId="0fc49e7b9c13d637" providerId="LiveId" clId="{64D31A10-4332-4FAA-AD7B-60353954E25C}" dt="2022-11-07T19:00:19.094" v="2288"/>
          <ac:spMkLst>
            <pc:docMk/>
            <pc:sldMk cId="0" sldId="286"/>
            <ac:spMk id="6" creationId="{00000000-0000-0000-0000-000000000000}"/>
          </ac:spMkLst>
        </pc:spChg>
      </pc:sldChg>
      <pc:sldChg chg="modSp mod">
        <pc:chgData name="Monica Caruntu" userId="0fc49e7b9c13d637" providerId="LiveId" clId="{64D31A10-4332-4FAA-AD7B-60353954E25C}" dt="2022-11-07T19:03:42.572" v="2441" actId="20577"/>
        <pc:sldMkLst>
          <pc:docMk/>
          <pc:sldMk cId="0" sldId="288"/>
        </pc:sldMkLst>
        <pc:spChg chg="mod">
          <ac:chgData name="Monica Caruntu" userId="0fc49e7b9c13d637" providerId="LiveId" clId="{64D31A10-4332-4FAA-AD7B-60353954E25C}" dt="2022-11-07T19:02:14.543" v="2352" actId="20577"/>
          <ac:spMkLst>
            <pc:docMk/>
            <pc:sldMk cId="0" sldId="288"/>
            <ac:spMk id="3" creationId="{00000000-0000-0000-0000-000000000000}"/>
          </ac:spMkLst>
        </pc:spChg>
        <pc:spChg chg="mod">
          <ac:chgData name="Monica Caruntu" userId="0fc49e7b9c13d637" providerId="LiveId" clId="{64D31A10-4332-4FAA-AD7B-60353954E25C}" dt="2022-11-07T19:03:20.237" v="2412" actId="20577"/>
          <ac:spMkLst>
            <pc:docMk/>
            <pc:sldMk cId="0" sldId="288"/>
            <ac:spMk id="4" creationId="{00000000-0000-0000-0000-000000000000}"/>
          </ac:spMkLst>
        </pc:spChg>
        <pc:spChg chg="mod">
          <ac:chgData name="Monica Caruntu" userId="0fc49e7b9c13d637" providerId="LiveId" clId="{64D31A10-4332-4FAA-AD7B-60353954E25C}" dt="2022-11-07T19:02:35.946" v="2369" actId="20577"/>
          <ac:spMkLst>
            <pc:docMk/>
            <pc:sldMk cId="0" sldId="288"/>
            <ac:spMk id="5" creationId="{00000000-0000-0000-0000-000000000000}"/>
          </ac:spMkLst>
        </pc:spChg>
        <pc:spChg chg="mod">
          <ac:chgData name="Monica Caruntu" userId="0fc49e7b9c13d637" providerId="LiveId" clId="{64D31A10-4332-4FAA-AD7B-60353954E25C}" dt="2022-11-07T19:03:42.572" v="2441" actId="20577"/>
          <ac:spMkLst>
            <pc:docMk/>
            <pc:sldMk cId="0" sldId="288"/>
            <ac:spMk id="4300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AA6F6-97FE-453E-A484-035B47D33324}" type="datetimeFigureOut">
              <a:rPr lang="en-US" smtClean="0"/>
              <a:pPr/>
              <a:t>11/7/2022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D523-9A67-47CC-A52F-12CE93B46D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5D523-9A67-47CC-A52F-12CE93B46D0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1949C-4F46-5D90-5ABE-AF4C510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8EEB9-F332-D4E8-B5C3-A2AFBA06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FFA9C8-F09D-A28F-9C27-39DE96B06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A34ED-F807-69A6-B809-290556F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1311A9-C716-6E77-38A6-6B4607B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311710-0BA5-43ED-E520-140C4393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98DEF-8D49-64FE-AD97-F9DAB88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83FD55-70C7-37CE-A9EE-C00BA6BEC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179A84-AF48-9AB3-BE3D-C61D52B8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7E4B88-F373-6772-58DC-B90ECC70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23332D-2B61-AFD0-82F4-3C5DF7F4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561B29-4152-6C4C-BF3C-129026AD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6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75ADE-D4FB-22CC-5459-277BE014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FF21D0-2A18-E3EB-0A76-B65187D1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D11E8-3766-2680-D123-5E992720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D317B-C31E-C7A9-1B51-1616E411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C48F9-66A3-7A81-50B4-A080DBC5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6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D14731-BB8D-76EA-A465-54138A92C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D7D4A6-775F-7462-C60D-FC5E22CF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B7DA30-2844-58DF-D43A-2AFD89C3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10C38-1017-0F07-E4A5-8013C7F6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EC7C5-35E1-F85E-7C9D-EAF37F61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AF5AE-94F6-0A8E-1098-BBE2B575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3BAF39-B422-6C6D-F3BC-341E345A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67AE6-C409-A4E0-701B-9529BABD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F42CCA-8053-EAE2-F185-A5C98BA3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488673-3D20-0B87-59E4-CD7699E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1D46E-814A-CA9B-E75E-03D1D75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0388A1-EDB0-6F1D-3CDE-3CC7E9A2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CE9B0-787E-E01B-3784-78FDB2F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4D22E-0DE5-C184-4C77-934A7420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48FD6-54BB-BAC3-7587-631E250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35497-B649-C263-4548-F3BD3307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FB067-4AF0-0E66-338A-19502E77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C3FEF-8000-B4D5-8415-0AF23E5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B13E0C-F115-B738-BDC7-AA8D17C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5AA749-E46E-E7C2-92D7-5DF988B9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3C34A-3133-B72E-3BEA-4ACE8BA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A8966-14BB-564B-B172-19629B42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1C84-988F-F505-FFF8-A9679465E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2A31E-E2C7-CE8F-8AE3-04F668EA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A95A6-C1AA-3800-89AF-8542FBFA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A32347-9F9C-E4D7-FBB4-DCC460B6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E2DA-118B-C085-C220-8E8DA98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46A4FF-1812-787E-E163-77CFE2C4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0F8D66-709F-0F95-2CCA-B3718794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BAF0B3-FF54-5AF5-C61B-7A2918A31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A7BEEF-1CB2-E9F0-295C-F199CC16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FB6C01-62E4-8DAF-8FA3-62A37AEF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C532F-995D-F4D8-C216-E9DDD890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6183D0-87E6-5F2E-BBE5-23D0E3E2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22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27361-5590-A868-A5D4-0EDC086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945BD4-8740-2B04-08BA-031623F5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74857B-70CC-9BE6-C8CA-0F8DFDCB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A2AF0D-DAC3-A557-0AB9-32B33D0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3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EA0526-4E13-E717-DCAE-122FFFB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AF9DE4-D424-AF6F-B89E-52FA4D7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13C906-1CB1-B2F0-A160-B16313F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6800" y="723900"/>
            <a:ext cx="8039099" cy="4524374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A1D8B407-8154-4207-9D76-D7D32F343DBD}"/>
              </a:ext>
            </a:extLst>
          </p:cNvPr>
          <p:cNvSpPr txBox="1"/>
          <p:nvPr userDrawn="1"/>
        </p:nvSpPr>
        <p:spPr>
          <a:xfrm>
            <a:off x="8881981" y="4530662"/>
            <a:ext cx="209359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>
                <a:solidFill>
                  <a:schemeClr val="tx1"/>
                </a:solidFill>
                <a:latin typeface="Microsoft Sans Serif"/>
                <a:cs typeface="Microsoft Sans Serif"/>
              </a:rPr>
              <a:t>wideproject.eu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0E2F-D880-4F44-863E-0C734D2131D9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C4D5EDC-7551-4A38-9D41-D9849097276F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556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:a16="http://schemas.microsoft.com/office/drawing/2014/main" id="{25FA1104-3B81-4779-1C54-FECA8BEF2325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F5BB24D3-8CC1-1D71-245A-6C6AB9BC5D4D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FF140756-2FE5-8981-78F7-8392FC0935A5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3F6D73-3880-2C77-1E58-189C9CD0B96D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817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hangingminds.org/disciplines/leadership/leadership.html" TargetMode="External"/><Relationship Id="rId3" Type="http://schemas.openxmlformats.org/officeDocument/2006/relationships/hyperlink" Target="http://www.shldirect.com/iPQ/index.html" TargetMode="External"/><Relationship Id="rId7" Type="http://schemas.openxmlformats.org/officeDocument/2006/relationships/hyperlink" Target="https://www.16personalities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gnalpatterns.com/personality_survey" TargetMode="External"/><Relationship Id="rId11" Type="http://schemas.openxmlformats.org/officeDocument/2006/relationships/hyperlink" Target="https://www.startarium.ro/" TargetMode="External"/><Relationship Id="rId5" Type="http://schemas.openxmlformats.org/officeDocument/2006/relationships/hyperlink" Target="http://www.teamtechnology.co.uk/mmdi/questionnaire" TargetMode="External"/><Relationship Id="rId10" Type="http://schemas.openxmlformats.org/officeDocument/2006/relationships/hyperlink" Target="http://managementhelp.org/" TargetMode="External"/><Relationship Id="rId4" Type="http://schemas.openxmlformats.org/officeDocument/2006/relationships/hyperlink" Target="http://www.41q.com/" TargetMode="External"/><Relationship Id="rId9" Type="http://schemas.openxmlformats.org/officeDocument/2006/relationships/hyperlink" Target="http://mindtool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075C3B-C5C3-7B12-DC87-D33D34E6DCA7}"/>
              </a:ext>
            </a:extLst>
          </p:cNvPr>
          <p:cNvSpPr txBox="1"/>
          <p:nvPr/>
        </p:nvSpPr>
        <p:spPr>
          <a:xfrm>
            <a:off x="3238500" y="5448300"/>
            <a:ext cx="11811000" cy="352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Modul 2. </a:t>
            </a:r>
            <a:r>
              <a:rPr lang="en-US" sz="4400" b="1" spc="-65" dirty="0" err="1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Antreprenoriat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400" b="1" spc="-65" dirty="0" err="1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Feminin</a:t>
            </a: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Curs 2: Leadership </a:t>
            </a:r>
            <a:r>
              <a:rPr lang="en-US" sz="4400" b="1" spc="-65" dirty="0" err="1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Feminin</a:t>
            </a: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 ADDE</a:t>
            </a:r>
            <a:endParaRPr lang="en-US" sz="4400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828800" y="2007632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Sectiunea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1: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Autoperfectionarea</a:t>
            </a:r>
            <a:endParaRPr kumimoji="0" lang="en-US" sz="24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lângă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faptul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proces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management, auto-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dezvoltarea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de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asemenea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un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comportament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de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lider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3.1.1. </a:t>
            </a:r>
            <a:r>
              <a:rPr kumimoji="0" lang="fr-FR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Fii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la curent </a:t>
            </a:r>
            <a:r>
              <a:rPr kumimoji="0" lang="fr-FR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cu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noutatile</a:t>
            </a:r>
            <a:endParaRPr kumimoji="0" lang="fr-FR" sz="2400" b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lângă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dezvoltarea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abilităților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și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comportamentelor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conducere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important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menții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curent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cu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toate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cunoștințele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care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afectează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sectorul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care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lucrezi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și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chiar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problemele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globale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.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Aceasta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putea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fi o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chestiune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citire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articolelor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relevante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din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presă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și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mass-media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poate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necesita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formă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învățare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structurată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cum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fi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participarea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cursuri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perfectionare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	</a:t>
            </a:r>
            <a:endParaRPr kumimoji="0" lang="en-GB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3.1.2. </a:t>
            </a:r>
            <a:r>
              <a:rPr kumimoji="0" lang="it-IT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Ai conversatii sincere cu tine insati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Iti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sugerăm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faci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acest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lucru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capul tau,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loc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faci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acest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lucru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cu voce tare!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Poate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fi o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tehnică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foarte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utilă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pentru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ajuta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concentrezi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3.1.3.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Autoperfectionarea</a:t>
            </a:r>
            <a:endParaRPr kumimoji="0" lang="en-US" sz="2400" b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>
                <a:ea typeface="Times New Roman" pitchFamily="18" charset="0"/>
                <a:cs typeface="Arial" pitchFamily="34" charset="0"/>
              </a:rPr>
              <a:t>U</a:t>
            </a:r>
            <a:r>
              <a:rPr kumimoji="0" lang="it-I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neori autoperfectionarea poate fi singura opțiune disponibilă pentru tine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723900"/>
            <a:ext cx="1264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Unitatea 3: </a:t>
            </a:r>
            <a:r>
              <a:rPr lang="en-US" sz="4000" b="1" dirty="0" err="1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Dezvoltarea</a:t>
            </a: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Continua</a:t>
            </a:r>
            <a:endParaRPr lang="en-GB" sz="4000" dirty="0">
              <a:solidFill>
                <a:srgbClr val="FD4FB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15">
            <a:extLst>
              <a:ext uri="{FF2B5EF4-FFF2-40B4-BE49-F238E27FC236}">
                <a16:creationId xmlns:a16="http://schemas.microsoft.com/office/drawing/2014/main" id="{CC5A7B45-8421-96FC-6E4F-BAEEAF655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10820400" y="5143500"/>
            <a:ext cx="6629400" cy="37761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344400" y="1954769"/>
            <a:ext cx="533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3.2.3. Tine un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jurnal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dezvoltare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personala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Atunci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când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oportunitățile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dezvoltare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sunt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foarte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explicite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sub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formă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cursuri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ateliere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ușor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recunoaștem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rezultatul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acelei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experiențe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Nu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cazul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experiențelor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puțin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formale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Având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vedere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cât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mult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are loc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învățarea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aceste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situații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puțin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formale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important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înregistrezi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impactul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lor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asupra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obiectivului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tau general de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dezvoltare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647700"/>
            <a:ext cx="1264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Unitatea 3: </a:t>
            </a:r>
            <a:r>
              <a:rPr lang="en-US" sz="4000" b="1" dirty="0" err="1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Dezvoltarea</a:t>
            </a: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Continua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1409700"/>
            <a:ext cx="6137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Sectiunea</a:t>
            </a:r>
            <a:r>
              <a:rPr lang="en-US" sz="2400" b="1" dirty="0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2: </a:t>
            </a:r>
            <a:r>
              <a:rPr lang="en-US" sz="2400" b="1" dirty="0" err="1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Oportunitati</a:t>
            </a:r>
            <a:r>
              <a:rPr lang="en-US" sz="2400" b="1" dirty="0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b="1" dirty="0" err="1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Dezvoltare</a:t>
            </a:r>
            <a:endParaRPr lang="en-GB" sz="2400" dirty="0">
              <a:solidFill>
                <a:srgbClr val="AC7B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47900"/>
            <a:ext cx="4800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3.2.1.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Descopera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te</a:t>
            </a:r>
            <a:r>
              <a:rPr lang="en-US" sz="2400" b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!</a:t>
            </a:r>
            <a:endParaRPr lang="en-GB" sz="2400" dirty="0">
              <a:solidFill>
                <a:srgbClr val="7030A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De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fiecare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dată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când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te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confrunți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cu o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situație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, fie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că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este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vorba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de o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întâlnire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, de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analiza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unor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date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chiar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răspunsul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la e-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mailuri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vei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lua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decizii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cu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privire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la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abordarea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ta.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Conștientizează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procesele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gândire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pe care le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faci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acțiunile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pe care le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faci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și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dacă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este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posibil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comportamente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aduci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în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joc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în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sprijinul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activităților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tale.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Fii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înfometata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să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achizitionezi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noi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cunoștințe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competențe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responsabilități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Păstreaza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ti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mintea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activă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și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stimulată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prin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căutarea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constantă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noi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provocări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. 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2324100"/>
            <a:ext cx="5486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3.2.2.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Incurajeaza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Feedback-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ul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!</a:t>
            </a:r>
            <a:endParaRPr lang="en-GB" sz="2400" dirty="0">
              <a:solidFill>
                <a:srgbClr val="7030A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Încurajeaza-i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pe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cei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care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lucrează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cu tine (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Angajați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clienți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membri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ai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familiei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părți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interesate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)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să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iti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ofere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un feedback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onest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cu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privire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la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performanța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ta ca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lider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Acceptarea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criticilor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constructive, fie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ele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pozitive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negative, nu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poate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decât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să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contribuie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la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construirea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unui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climat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pozitiv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încredere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și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deschidere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față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cei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din </a:t>
            </a:r>
            <a:r>
              <a:rPr lang="en-US" sz="24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echipa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ta.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1">
            <a:extLst>
              <a:ext uri="{FF2B5EF4-FFF2-40B4-BE49-F238E27FC236}">
                <a16:creationId xmlns:a16="http://schemas.microsoft.com/office/drawing/2014/main" id="{BE4FB0A3-4984-32C5-6BB7-33815D472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6900"/>
            <a:ext cx="8077200" cy="4543424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981200" y="6166366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3.3.1.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Profilul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personalitatii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3"/>
              </a:rPr>
              <a:t>http://www.shldirect.com/iPQ/index.html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4"/>
              </a:rPr>
              <a:t>http://www.41q.com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5"/>
              </a:rPr>
              <a:t>http://www.teamtechnology.co.uk/mmdi/questionnaire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6"/>
              </a:rPr>
              <a:t>http://signalpatterns.com/personality_survey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7"/>
              </a:rPr>
              <a:t>https://www.16personalities.com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 in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toate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limbile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proiectului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1028700"/>
            <a:ext cx="960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Unitatea 3: </a:t>
            </a:r>
            <a:r>
              <a:rPr lang="en-US" sz="4000" b="1" dirty="0" err="1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Dezvoltarea</a:t>
            </a: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Continua</a:t>
            </a:r>
            <a:endParaRPr lang="en-GB" sz="4000" dirty="0">
              <a:solidFill>
                <a:srgbClr val="FD4F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25200" y="60579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3.3.2. Alte site-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uri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utile</a:t>
            </a:r>
            <a:endParaRPr lang="en-GB" sz="2400" dirty="0">
              <a:solidFill>
                <a:srgbClr val="7030A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8"/>
              </a:rPr>
              <a:t>http://changingminds.org/disciplines/leadership/leadership.html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9"/>
              </a:rPr>
              <a:t>http://mindtools.com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10"/>
              </a:rPr>
              <a:t>http://managementhelp.org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  <a:hlinkClick r:id="rId11"/>
              </a:rPr>
              <a:t>https://www.startarium.ro</a:t>
            </a:r>
            <a:r>
              <a:rPr lang="en-GB" sz="2400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1400" y="1790700"/>
            <a:ext cx="3493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Sectiunea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3: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Resurse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Utile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11857"/>
            <a:ext cx="5638800" cy="423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2AAC77-762E-FF82-BCE0-542021BAB6F1}"/>
              </a:ext>
            </a:extLst>
          </p:cNvPr>
          <p:cNvSpPr txBox="1"/>
          <p:nvPr/>
        </p:nvSpPr>
        <p:spPr>
          <a:xfrm>
            <a:off x="7749603" y="388500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Rezumat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C91A97-CB90-F117-8D0D-B57C960E7D29}"/>
              </a:ext>
            </a:extLst>
          </p:cNvPr>
          <p:cNvSpPr txBox="1"/>
          <p:nvPr/>
        </p:nvSpPr>
        <p:spPr>
          <a:xfrm>
            <a:off x="1524000" y="1866900"/>
            <a:ext cx="48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Leadership </a:t>
            </a:r>
            <a:endParaRPr lang="ko-KR" altLang="en-US" sz="2800" b="1" dirty="0">
              <a:solidFill>
                <a:srgbClr val="FD4FB4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FE7853-4900-78CA-5E8A-87A3A6DA723D}"/>
              </a:ext>
            </a:extLst>
          </p:cNvPr>
          <p:cNvSpPr txBox="1"/>
          <p:nvPr/>
        </p:nvSpPr>
        <p:spPr>
          <a:xfrm>
            <a:off x="11353800" y="2400300"/>
            <a:ext cx="601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D4FB4"/>
                </a:solidFill>
                <a:ea typeface="Times New Roman" panose="02020603050405020304" pitchFamily="18" charset="0"/>
              </a:rPr>
              <a:t>Comportamente</a:t>
            </a:r>
            <a:r>
              <a:rPr lang="en-US" sz="2800" b="1" dirty="0">
                <a:solidFill>
                  <a:srgbClr val="FD4FB4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4FB4"/>
                </a:solidFill>
                <a:ea typeface="Times New Roman" panose="02020603050405020304" pitchFamily="18" charset="0"/>
              </a:rPr>
              <a:t>Tipice</a:t>
            </a:r>
            <a:endParaRPr lang="en-US" sz="2800" b="1" dirty="0">
              <a:solidFill>
                <a:srgbClr val="FD4FB4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EF5E362-01C4-B4BE-88F3-CA9399EF137C}"/>
              </a:ext>
            </a:extLst>
          </p:cNvPr>
          <p:cNvSpPr txBox="1"/>
          <p:nvPr/>
        </p:nvSpPr>
        <p:spPr>
          <a:xfrm>
            <a:off x="11996503" y="3251418"/>
            <a:ext cx="632460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Tipuri</a:t>
            </a:r>
            <a:r>
              <a:rPr lang="en-GB" sz="20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de </a:t>
            </a:r>
            <a:r>
              <a:rPr lang="en-GB" sz="20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gandire</a:t>
            </a:r>
            <a:endParaRPr kumimoji="0" lang="en-GB" sz="20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0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Livrarea</a:t>
            </a: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rezultatelor</a:t>
            </a:r>
            <a:endParaRPr kumimoji="0" lang="en-GB" sz="20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0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Comportamente</a:t>
            </a: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Relationale</a:t>
            </a:r>
            <a:endParaRPr kumimoji="0" lang="en-GB" sz="20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0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Comportamente</a:t>
            </a: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0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Autogestionare</a:t>
            </a:r>
            <a:endParaRPr kumimoji="0" lang="en-GB" sz="20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ko-KR" altLang="en-US" sz="1200" dirty="0"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EBEB16-F347-8C9F-F501-E6D723B8C5F5}"/>
              </a:ext>
            </a:extLst>
          </p:cNvPr>
          <p:cNvSpPr txBox="1"/>
          <p:nvPr/>
        </p:nvSpPr>
        <p:spPr>
          <a:xfrm>
            <a:off x="12268200" y="5037545"/>
            <a:ext cx="624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>
                <a:solidFill>
                  <a:srgbClr val="FD4FB4"/>
                </a:solidFill>
              </a:rPr>
              <a:t>Dezvoltarea</a:t>
            </a:r>
            <a:r>
              <a:rPr lang="en-GB" sz="2800" b="1" dirty="0">
                <a:solidFill>
                  <a:srgbClr val="FD4FB4"/>
                </a:solidFill>
              </a:rPr>
              <a:t> Continua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56ED3-F44A-4965-B161-BE99BCFC0302}"/>
              </a:ext>
            </a:extLst>
          </p:cNvPr>
          <p:cNvSpPr txBox="1"/>
          <p:nvPr/>
        </p:nvSpPr>
        <p:spPr>
          <a:xfrm>
            <a:off x="12377503" y="6054231"/>
            <a:ext cx="5562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Descopera</a:t>
            </a:r>
            <a:r>
              <a:rPr lang="en-US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- </a:t>
            </a:r>
            <a:r>
              <a:rPr lang="en-US" sz="20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te</a:t>
            </a:r>
            <a:r>
              <a:rPr lang="en-US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pe tine </a:t>
            </a:r>
            <a:r>
              <a:rPr lang="en-US" sz="20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insati</a:t>
            </a:r>
            <a:endParaRPr lang="en-US" sz="20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Incurajeaza</a:t>
            </a:r>
            <a:r>
              <a:rPr lang="en-US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Feedback- </a:t>
            </a:r>
            <a:r>
              <a:rPr lang="en-US" sz="20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ul</a:t>
            </a:r>
            <a:r>
              <a:rPr lang="en-US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!</a:t>
            </a:r>
            <a:endParaRPr lang="en-GB" sz="2000" dirty="0">
              <a:solidFill>
                <a:srgbClr val="7030A0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Tine un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jurnal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dezvoltare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personala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r>
              <a:rPr lang="en-US" altLang="ko-KR" sz="2000" b="1" dirty="0" err="1">
                <a:solidFill>
                  <a:srgbClr val="7030A0"/>
                </a:solidFill>
                <a:cs typeface="Microsoft Sans Serif" panose="020B0604020202020204" pitchFamily="34" charset="0"/>
              </a:rPr>
              <a:t>Acceseaza</a:t>
            </a:r>
            <a:r>
              <a:rPr lang="en-US" altLang="ko-KR" sz="2000" b="1" dirty="0">
                <a:solidFill>
                  <a:srgbClr val="7030A0"/>
                </a:solidFill>
                <a:cs typeface="Microsoft Sans Serif" panose="020B0604020202020204" pitchFamily="34" charset="0"/>
              </a:rPr>
              <a:t> </a:t>
            </a:r>
            <a:r>
              <a:rPr lang="en-US" altLang="ko-KR" sz="2000" b="1" dirty="0" err="1">
                <a:solidFill>
                  <a:srgbClr val="7030A0"/>
                </a:solidFill>
                <a:cs typeface="Microsoft Sans Serif" panose="020B0604020202020204" pitchFamily="34" charset="0"/>
              </a:rPr>
              <a:t>Resurse</a:t>
            </a:r>
            <a:r>
              <a:rPr lang="en-US" altLang="ko-KR" sz="2000" b="1" dirty="0">
                <a:solidFill>
                  <a:srgbClr val="7030A0"/>
                </a:solidFill>
                <a:cs typeface="Microsoft Sans Serif" panose="020B0604020202020204" pitchFamily="34" charset="0"/>
              </a:rPr>
              <a:t> Utile</a:t>
            </a:r>
            <a:endParaRPr lang="ko-KR" altLang="en-US" sz="2000" b="1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3C4D9A21-5CF5-0958-90F8-C96F352FB0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866900"/>
            <a:ext cx="885824" cy="809624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3AE924DD-2FF9-8063-9000-8EE79949F8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5067300"/>
            <a:ext cx="885824" cy="8858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221CE9C6-11FD-A90A-52AD-868B77C11C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91800" y="2247900"/>
            <a:ext cx="990600" cy="8858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8EEC15A1-5572-D5F6-E029-D4DA9E599D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5600" y="4914900"/>
            <a:ext cx="914400" cy="914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88349" y="2493084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en-GB" sz="2000" b="1" i="1" dirty="0"/>
              <a:t> </a:t>
            </a:r>
            <a:r>
              <a:rPr lang="en-GB" sz="2000" dirty="0" err="1"/>
              <a:t>Leadershipul</a:t>
            </a:r>
            <a:r>
              <a:rPr lang="en-GB" sz="2000" dirty="0"/>
              <a:t>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abilitatea</a:t>
            </a:r>
            <a:r>
              <a:rPr lang="en-GB" sz="2000" dirty="0"/>
              <a:t> de a-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convinge</a:t>
            </a:r>
            <a:r>
              <a:rPr lang="en-GB" sz="2000" dirty="0"/>
              <a:t> pe </a:t>
            </a:r>
            <a:r>
              <a:rPr lang="en-GB" sz="2000" dirty="0" err="1"/>
              <a:t>ceilalti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urmeze</a:t>
            </a:r>
            <a:r>
              <a:rPr lang="en-GB" sz="2000" dirty="0"/>
              <a:t>, de a-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inspira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performeze</a:t>
            </a:r>
            <a:r>
              <a:rPr lang="en-GB" sz="2000" dirty="0"/>
              <a:t> la </a:t>
            </a:r>
            <a:r>
              <a:rPr lang="en-GB" sz="2000" dirty="0" err="1"/>
              <a:t>cel</a:t>
            </a:r>
            <a:r>
              <a:rPr lang="en-GB" sz="2000" dirty="0"/>
              <a:t> </a:t>
            </a:r>
            <a:r>
              <a:rPr lang="en-GB" sz="2000" dirty="0" err="1"/>
              <a:t>mai</a:t>
            </a:r>
            <a:r>
              <a:rPr lang="en-GB" sz="2000" dirty="0"/>
              <a:t> </a:t>
            </a:r>
            <a:r>
              <a:rPr lang="en-GB" sz="2000" dirty="0" err="1"/>
              <a:t>inalt</a:t>
            </a:r>
            <a:r>
              <a:rPr lang="en-GB" sz="2000" dirty="0"/>
              <a:t> </a:t>
            </a:r>
            <a:r>
              <a:rPr lang="en-GB" sz="2000" dirty="0" err="1"/>
              <a:t>nivel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de a-</a:t>
            </a:r>
            <a:r>
              <a:rPr lang="en-GB" sz="2000" dirty="0" err="1"/>
              <a:t>i</a:t>
            </a:r>
            <a:r>
              <a:rPr lang="en-GB" sz="2000" dirty="0"/>
              <a:t> face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inteleaga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creada</a:t>
            </a:r>
            <a:r>
              <a:rPr lang="en-GB" sz="2000" dirty="0"/>
              <a:t> in </a:t>
            </a:r>
            <a:r>
              <a:rPr lang="en-GB" sz="2000" dirty="0" err="1"/>
              <a:t>viziunea</a:t>
            </a:r>
            <a:r>
              <a:rPr lang="en-GB" sz="2000" dirty="0"/>
              <a:t> ta. De </a:t>
            </a:r>
            <a:r>
              <a:rPr lang="en-GB" sz="2000" dirty="0" err="1"/>
              <a:t>asemenea</a:t>
            </a:r>
            <a:r>
              <a:rPr lang="en-GB" sz="2000" dirty="0"/>
              <a:t>, </a:t>
            </a:r>
            <a:r>
              <a:rPr lang="en-GB" sz="2000" dirty="0" err="1"/>
              <a:t>înseamnă</a:t>
            </a:r>
            <a:r>
              <a:rPr lang="en-GB" sz="2000" dirty="0"/>
              <a:t> </a:t>
            </a:r>
            <a:r>
              <a:rPr lang="en-GB" sz="2000" dirty="0" err="1"/>
              <a:t>să</a:t>
            </a:r>
            <a:r>
              <a:rPr lang="en-GB" sz="2000" dirty="0"/>
              <a:t> </a:t>
            </a:r>
            <a:r>
              <a:rPr lang="en-GB" sz="2000" dirty="0" err="1"/>
              <a:t>ajuți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să</a:t>
            </a:r>
            <a:r>
              <a:rPr lang="en-GB" sz="2000" dirty="0"/>
              <a:t> </a:t>
            </a:r>
            <a:r>
              <a:rPr lang="en-GB" sz="2000" dirty="0" err="1"/>
              <a:t>impulsionezi</a:t>
            </a:r>
            <a:r>
              <a:rPr lang="en-GB" sz="2000" dirty="0"/>
              <a:t> </a:t>
            </a:r>
            <a:r>
              <a:rPr lang="en-GB" sz="2000" dirty="0" err="1"/>
              <a:t>oamenii</a:t>
            </a:r>
            <a:r>
              <a:rPr lang="en-GB" sz="2000" dirty="0"/>
              <a:t> </a:t>
            </a:r>
            <a:r>
              <a:rPr lang="en-GB" sz="2000" dirty="0" err="1"/>
              <a:t>să-și</a:t>
            </a:r>
            <a:r>
              <a:rPr lang="en-GB" sz="2000" dirty="0"/>
              <a:t> </a:t>
            </a:r>
            <a:r>
              <a:rPr lang="en-GB" sz="2000" dirty="0" err="1"/>
              <a:t>atingă</a:t>
            </a:r>
            <a:r>
              <a:rPr lang="en-GB" sz="2000" dirty="0"/>
              <a:t> </a:t>
            </a:r>
            <a:r>
              <a:rPr lang="en-GB" sz="2000" dirty="0" err="1"/>
              <a:t>cel</a:t>
            </a:r>
            <a:r>
              <a:rPr lang="en-GB" sz="2000" dirty="0"/>
              <a:t> </a:t>
            </a:r>
            <a:r>
              <a:rPr lang="en-GB" sz="2000" dirty="0" err="1"/>
              <a:t>mai</a:t>
            </a:r>
            <a:r>
              <a:rPr lang="en-GB" sz="2000" dirty="0"/>
              <a:t> bun </a:t>
            </a:r>
            <a:r>
              <a:rPr lang="en-GB" sz="2000" dirty="0" err="1"/>
              <a:t>potențial</a:t>
            </a:r>
            <a:r>
              <a:rPr lang="en-GB" sz="2000" b="1" i="1" dirty="0"/>
              <a:t>. </a:t>
            </a:r>
            <a:endParaRPr lang="en-GB" sz="2000" dirty="0"/>
          </a:p>
        </p:txBody>
      </p:sp>
      <p:sp>
        <p:nvSpPr>
          <p:cNvPr id="18" name="Rectangle 17"/>
          <p:cNvSpPr/>
          <p:nvPr/>
        </p:nvSpPr>
        <p:spPr>
          <a:xfrm>
            <a:off x="1385966" y="4409331"/>
            <a:ext cx="51672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err="1">
                <a:solidFill>
                  <a:srgbClr val="FD4FB4"/>
                </a:solidFill>
              </a:rPr>
              <a:t>În</a:t>
            </a:r>
            <a:r>
              <a:rPr lang="en-US" sz="2400" b="1" dirty="0">
                <a:solidFill>
                  <a:srgbClr val="FD4FB4"/>
                </a:solidFill>
              </a:rPr>
              <a:t> </a:t>
            </a:r>
            <a:r>
              <a:rPr lang="en-US" sz="2400" b="1" dirty="0" err="1">
                <a:solidFill>
                  <a:srgbClr val="FD4FB4"/>
                </a:solidFill>
              </a:rPr>
              <a:t>spatele</a:t>
            </a:r>
            <a:r>
              <a:rPr lang="en-US" sz="2400" b="1" dirty="0">
                <a:solidFill>
                  <a:srgbClr val="FD4FB4"/>
                </a:solidFill>
              </a:rPr>
              <a:t> </a:t>
            </a:r>
            <a:r>
              <a:rPr lang="en-US" sz="2400" b="1" dirty="0" err="1">
                <a:solidFill>
                  <a:srgbClr val="FD4FB4"/>
                </a:solidFill>
              </a:rPr>
              <a:t>fiecărui</a:t>
            </a:r>
            <a:r>
              <a:rPr lang="en-US" sz="2400" b="1" dirty="0">
                <a:solidFill>
                  <a:srgbClr val="FD4FB4"/>
                </a:solidFill>
              </a:rPr>
              <a:t> </a:t>
            </a:r>
            <a:r>
              <a:rPr lang="en-US" sz="2400" b="1" dirty="0" err="1">
                <a:solidFill>
                  <a:srgbClr val="FD4FB4"/>
                </a:solidFill>
              </a:rPr>
              <a:t>lider</a:t>
            </a:r>
            <a:r>
              <a:rPr lang="en-US" sz="2400" b="1" dirty="0">
                <a:solidFill>
                  <a:srgbClr val="FD4FB4"/>
                </a:solidFill>
              </a:rPr>
              <a:t> </a:t>
            </a:r>
            <a:r>
              <a:rPr lang="en-US" sz="2400" b="1" dirty="0" err="1">
                <a:solidFill>
                  <a:srgbClr val="FD4FB4"/>
                </a:solidFill>
              </a:rPr>
              <a:t>feminin</a:t>
            </a:r>
            <a:r>
              <a:rPr lang="en-US" sz="2400" b="1" dirty="0">
                <a:solidFill>
                  <a:srgbClr val="FD4FB4"/>
                </a:solidFill>
              </a:rPr>
              <a:t> </a:t>
            </a:r>
            <a:r>
              <a:rPr lang="en-US" sz="2400" b="1" dirty="0" err="1">
                <a:solidFill>
                  <a:srgbClr val="FD4FB4"/>
                </a:solidFill>
              </a:rPr>
              <a:t>excelent</a:t>
            </a:r>
            <a:r>
              <a:rPr lang="en-US" sz="2400" b="1" dirty="0">
                <a:solidFill>
                  <a:srgbClr val="FD4FB4"/>
                </a:solidFill>
              </a:rPr>
              <a:t> </a:t>
            </a:r>
            <a:r>
              <a:rPr lang="en-US" sz="2400" b="1" dirty="0" err="1">
                <a:solidFill>
                  <a:srgbClr val="FD4FB4"/>
                </a:solidFill>
              </a:rPr>
              <a:t>există</a:t>
            </a:r>
            <a:r>
              <a:rPr lang="en-US" sz="2400" b="1" dirty="0">
                <a:solidFill>
                  <a:srgbClr val="FD4FB4"/>
                </a:solidFill>
              </a:rPr>
              <a:t> un </a:t>
            </a:r>
            <a:r>
              <a:rPr lang="en-US" sz="2400" b="1" dirty="0" err="1">
                <a:solidFill>
                  <a:srgbClr val="FD4FB4"/>
                </a:solidFill>
              </a:rPr>
              <a:t>amestec</a:t>
            </a:r>
            <a:r>
              <a:rPr lang="en-US" sz="2400" b="1" dirty="0">
                <a:solidFill>
                  <a:srgbClr val="FD4FB4"/>
                </a:solidFill>
              </a:rPr>
              <a:t> </a:t>
            </a:r>
            <a:r>
              <a:rPr lang="en-US" sz="2400" b="1" dirty="0" err="1">
                <a:solidFill>
                  <a:srgbClr val="FD4FB4"/>
                </a:solidFill>
              </a:rPr>
              <a:t>extrem</a:t>
            </a:r>
            <a:r>
              <a:rPr lang="en-US" sz="2400" b="1" dirty="0">
                <a:solidFill>
                  <a:srgbClr val="FD4FB4"/>
                </a:solidFill>
              </a:rPr>
              <a:t> de complex </a:t>
            </a:r>
            <a:r>
              <a:rPr lang="en-US" sz="2400" b="1" dirty="0" err="1">
                <a:solidFill>
                  <a:srgbClr val="FD4FB4"/>
                </a:solidFill>
              </a:rPr>
              <a:t>și</a:t>
            </a:r>
            <a:r>
              <a:rPr lang="en-US" sz="2400" b="1" dirty="0">
                <a:solidFill>
                  <a:srgbClr val="FD4FB4"/>
                </a:solidFill>
              </a:rPr>
              <a:t> </a:t>
            </a:r>
            <a:r>
              <a:rPr lang="en-US" sz="2400" b="1" dirty="0" err="1">
                <a:solidFill>
                  <a:srgbClr val="FD4FB4"/>
                </a:solidFill>
              </a:rPr>
              <a:t>în</a:t>
            </a:r>
            <a:r>
              <a:rPr lang="en-US" sz="2400" b="1" dirty="0">
                <a:solidFill>
                  <a:srgbClr val="FD4FB4"/>
                </a:solidFill>
              </a:rPr>
              <a:t> </a:t>
            </a:r>
            <a:r>
              <a:rPr lang="en-US" sz="2400" b="1" dirty="0" err="1">
                <a:solidFill>
                  <a:srgbClr val="FD4FB4"/>
                </a:solidFill>
              </a:rPr>
              <a:t>continuă</a:t>
            </a:r>
            <a:r>
              <a:rPr lang="en-US" sz="2400" b="1" dirty="0">
                <a:solidFill>
                  <a:srgbClr val="FD4FB4"/>
                </a:solidFill>
              </a:rPr>
              <a:t> </a:t>
            </a:r>
            <a:r>
              <a:rPr lang="en-US" sz="2400" b="1" dirty="0" err="1">
                <a:solidFill>
                  <a:srgbClr val="FD4FB4"/>
                </a:solidFill>
              </a:rPr>
              <a:t>schimbare</a:t>
            </a:r>
            <a:r>
              <a:rPr lang="en-US" sz="2400" b="1" dirty="0">
                <a:solidFill>
                  <a:srgbClr val="FD4FB4"/>
                </a:solidFill>
              </a:rPr>
              <a:t> de </a:t>
            </a:r>
            <a:r>
              <a:rPr lang="en-US" sz="2400" b="1" dirty="0" err="1">
                <a:solidFill>
                  <a:srgbClr val="FD4FB4"/>
                </a:solidFill>
              </a:rPr>
              <a:t>elemente</a:t>
            </a:r>
            <a:r>
              <a:rPr lang="en-US" sz="2400" b="1" dirty="0">
                <a:solidFill>
                  <a:srgbClr val="FD4FB4"/>
                </a:solidFill>
              </a:rPr>
              <a:t> de </a:t>
            </a:r>
            <a:r>
              <a:rPr lang="en-US" sz="2400" b="1" dirty="0" err="1">
                <a:solidFill>
                  <a:srgbClr val="FD4FB4"/>
                </a:solidFill>
              </a:rPr>
              <a:t>personalitate</a:t>
            </a:r>
            <a:r>
              <a:rPr lang="en-US" sz="2400" b="1" dirty="0">
                <a:solidFill>
                  <a:srgbClr val="FD4FB4"/>
                </a:solidFill>
              </a:rPr>
              <a:t> care </a:t>
            </a:r>
            <a:r>
              <a:rPr lang="en-US" sz="2400" b="1" dirty="0" err="1">
                <a:solidFill>
                  <a:srgbClr val="FD4FB4"/>
                </a:solidFill>
              </a:rPr>
              <a:t>alcătuiesc</a:t>
            </a:r>
            <a:r>
              <a:rPr lang="en-US" sz="2400" b="1" dirty="0">
                <a:solidFill>
                  <a:srgbClr val="FD4FB4"/>
                </a:solidFill>
              </a:rPr>
              <a:t> "</a:t>
            </a:r>
            <a:r>
              <a:rPr lang="en-US" sz="2400" b="1" dirty="0" err="1">
                <a:solidFill>
                  <a:srgbClr val="FD4FB4"/>
                </a:solidFill>
              </a:rPr>
              <a:t>persoana</a:t>
            </a:r>
            <a:r>
              <a:rPr lang="en-US" sz="2400" b="1" dirty="0">
                <a:solidFill>
                  <a:srgbClr val="FD4FB4"/>
                </a:solidFill>
              </a:rPr>
              <a:t> ta".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7800" y="6286500"/>
            <a:ext cx="495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	</a:t>
            </a:r>
            <a:r>
              <a:rPr lang="en-US" sz="2000" dirty="0" err="1"/>
              <a:t>Acestea</a:t>
            </a:r>
            <a:r>
              <a:rPr lang="en-US" sz="2000" dirty="0"/>
              <a:t> </a:t>
            </a:r>
            <a:r>
              <a:rPr lang="en-US" sz="2000" dirty="0" err="1"/>
              <a:t>includ</a:t>
            </a:r>
            <a:r>
              <a:rPr lang="en-US" sz="2000" dirty="0"/>
              <a:t> </a:t>
            </a:r>
            <a:r>
              <a:rPr lang="en-US" sz="2000" dirty="0" err="1"/>
              <a:t>aspecte</a:t>
            </a:r>
            <a:r>
              <a:rPr lang="en-US" sz="2000" dirty="0"/>
              <a:t> precum:</a:t>
            </a:r>
          </a:p>
          <a:p>
            <a:pPr algn="just"/>
            <a:r>
              <a:rPr lang="en-US" sz="2000" dirty="0"/>
              <a:t>•</a:t>
            </a:r>
            <a:r>
              <a:rPr lang="en-US" sz="2000" dirty="0" err="1"/>
              <a:t>Trăsăturile</a:t>
            </a:r>
            <a:r>
              <a:rPr lang="en-US" sz="2000" dirty="0"/>
              <a:t> de </a:t>
            </a:r>
            <a:r>
              <a:rPr lang="en-US" sz="2000" dirty="0" err="1"/>
              <a:t>personalitate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predispozițiile</a:t>
            </a:r>
            <a:endParaRPr lang="en-US" sz="2000" dirty="0"/>
          </a:p>
          <a:p>
            <a:pPr algn="just"/>
            <a:r>
              <a:rPr lang="en-US" sz="2000" dirty="0"/>
              <a:t>• </a:t>
            </a:r>
            <a:r>
              <a:rPr lang="en-US" sz="2000" dirty="0" err="1"/>
              <a:t>Valorile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convingerile</a:t>
            </a:r>
            <a:r>
              <a:rPr lang="en-US" sz="2000" dirty="0"/>
              <a:t> </a:t>
            </a:r>
            <a:r>
              <a:rPr lang="en-US" sz="2000" dirty="0" err="1"/>
              <a:t>personale</a:t>
            </a:r>
            <a:endParaRPr lang="en-US" sz="2000" dirty="0"/>
          </a:p>
          <a:p>
            <a:pPr algn="just"/>
            <a:r>
              <a:rPr lang="en-US" sz="2000" dirty="0" err="1"/>
              <a:t>Punctele</a:t>
            </a:r>
            <a:r>
              <a:rPr lang="en-US" sz="2000" dirty="0"/>
              <a:t> forte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punctele</a:t>
            </a:r>
            <a:r>
              <a:rPr lang="en-US" sz="2000" dirty="0"/>
              <a:t> </a:t>
            </a:r>
            <a:r>
              <a:rPr lang="en-US" sz="2000" dirty="0" err="1"/>
              <a:t>slabe</a:t>
            </a:r>
            <a:r>
              <a:rPr lang="en-US" sz="2000" dirty="0"/>
              <a:t> ale </a:t>
            </a:r>
            <a:r>
              <a:rPr lang="en-US" sz="2000" dirty="0" err="1"/>
              <a:t>comportamentului</a:t>
            </a:r>
            <a:endParaRPr lang="en-US" sz="2000" dirty="0"/>
          </a:p>
          <a:p>
            <a:pPr algn="just"/>
            <a:r>
              <a:rPr lang="en-US" sz="2000" dirty="0"/>
              <a:t>•</a:t>
            </a:r>
            <a:r>
              <a:rPr lang="en-US" sz="2000" dirty="0" err="1"/>
              <a:t>Factorii</a:t>
            </a:r>
            <a:r>
              <a:rPr lang="en-US" sz="2000" dirty="0"/>
              <a:t> </a:t>
            </a:r>
            <a:r>
              <a:rPr lang="en-US" sz="2000" dirty="0" err="1"/>
              <a:t>motivationali</a:t>
            </a:r>
            <a:endParaRPr lang="en-US" sz="2000" dirty="0"/>
          </a:p>
          <a:p>
            <a:pPr algn="just"/>
            <a:r>
              <a:rPr lang="en-US" sz="2000" dirty="0"/>
              <a:t>•</a:t>
            </a:r>
            <a:r>
              <a:rPr lang="en-US" sz="2000" dirty="0" err="1"/>
              <a:t>Setul</a:t>
            </a:r>
            <a:r>
              <a:rPr lang="en-US" sz="2000" dirty="0"/>
              <a:t> de </a:t>
            </a:r>
            <a:r>
              <a:rPr lang="en-US" sz="2000" dirty="0" err="1"/>
              <a:t>cunoștințe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abilități</a:t>
            </a:r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9532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EB6FBD-A5B4-4090-B420-A3A58C350B90}"/>
              </a:ext>
            </a:extLst>
          </p:cNvPr>
          <p:cNvSpPr txBox="1"/>
          <p:nvPr/>
        </p:nvSpPr>
        <p:spPr>
          <a:xfrm>
            <a:off x="6438900" y="5295900"/>
            <a:ext cx="70706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 dirty="0" err="1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</a:t>
            </a:r>
            <a:r>
              <a:rPr lang="en-US" sz="80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8000" b="1" spc="-114" dirty="0" err="1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multumim</a:t>
            </a:r>
            <a:r>
              <a:rPr lang="en-US" sz="80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D4FB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A34285-6C07-DC1D-80A6-98EE623AEFA4}"/>
              </a:ext>
            </a:extLst>
          </p:cNvPr>
          <p:cNvSpPr txBox="1"/>
          <p:nvPr/>
        </p:nvSpPr>
        <p:spPr>
          <a:xfrm>
            <a:off x="4343400" y="6853084"/>
            <a:ext cx="9166122" cy="14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Partener</a:t>
            </a:r>
            <a:r>
              <a:rPr lang="en-US" sz="44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ADDE</a:t>
            </a:r>
            <a:endParaRPr lang="en-US" sz="4400" spc="-65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5">
            <a:extLst>
              <a:ext uri="{FF2B5EF4-FFF2-40B4-BE49-F238E27FC236}">
                <a16:creationId xmlns:a16="http://schemas.microsoft.com/office/drawing/2014/main" id="{E42D7F93-F08B-64FD-14F1-8F551D663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57300"/>
            <a:ext cx="3886200" cy="21859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11816CB-AA50-BD0E-12E4-C12F7AA3F7E1}"/>
              </a:ext>
            </a:extLst>
          </p:cNvPr>
          <p:cNvSpPr txBox="1"/>
          <p:nvPr/>
        </p:nvSpPr>
        <p:spPr>
          <a:xfrm>
            <a:off x="6553200" y="10287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Obiective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B24A19-41FB-B060-0BAE-CCCC40AE4D04}"/>
              </a:ext>
            </a:extLst>
          </p:cNvPr>
          <p:cNvSpPr txBox="1"/>
          <p:nvPr/>
        </p:nvSpPr>
        <p:spPr>
          <a:xfrm>
            <a:off x="6553200" y="17907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La </a:t>
            </a:r>
            <a:r>
              <a:rPr lang="en-GB" sz="2800" b="1" dirty="0" err="1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finalul</a:t>
            </a:r>
            <a:r>
              <a:rPr lang="en-GB" sz="2800" b="1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800" b="1" dirty="0" err="1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acestui</a:t>
            </a:r>
            <a:r>
              <a:rPr lang="en-GB" sz="2800" b="1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 curs </a:t>
            </a:r>
            <a:r>
              <a:rPr lang="en-GB" sz="2800" b="1" dirty="0" err="1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vei</a:t>
            </a:r>
            <a:r>
              <a:rPr lang="en-GB" sz="2800" b="1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 fi </a:t>
            </a:r>
            <a:r>
              <a:rPr lang="en-GB" sz="2800" b="1" dirty="0" err="1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capabila</a:t>
            </a:r>
            <a:r>
              <a:rPr lang="en-GB" sz="2800" b="1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800" b="1" dirty="0" err="1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sa</a:t>
            </a:r>
            <a:r>
              <a:rPr lang="en-GB" sz="2800" b="1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1E9682-09FC-3C43-A1AB-E4E4CC2D81B8}"/>
              </a:ext>
            </a:extLst>
          </p:cNvPr>
          <p:cNvGrpSpPr/>
          <p:nvPr/>
        </p:nvGrpSpPr>
        <p:grpSpPr>
          <a:xfrm>
            <a:off x="3962400" y="3543300"/>
            <a:ext cx="10210800" cy="1260222"/>
            <a:chOff x="6420992" y="1321255"/>
            <a:chExt cx="5124927" cy="1260222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548EFC15-3084-BDDD-6E8D-F01E3D99CC11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en-GB" sz="2400" dirty="0"/>
                <a:t>Vei </a:t>
              </a:r>
              <a:r>
                <a:rPr lang="en-GB" sz="2400" dirty="0" err="1"/>
                <a:t>invata</a:t>
              </a:r>
              <a:r>
                <a:rPr lang="en-GB" sz="2400" dirty="0"/>
                <a:t> cum </a:t>
              </a:r>
              <a:r>
                <a:rPr lang="en-GB" sz="2400" dirty="0" err="1"/>
                <a:t>sa</a:t>
              </a:r>
              <a:r>
                <a:rPr lang="en-GB" sz="2400" dirty="0"/>
                <a:t>- </a:t>
              </a:r>
              <a:r>
                <a:rPr lang="en-GB" sz="2400" dirty="0" err="1"/>
                <a:t>ti</a:t>
              </a:r>
              <a:r>
                <a:rPr lang="en-GB" sz="2400" dirty="0"/>
                <a:t> </a:t>
              </a:r>
              <a:r>
                <a:rPr lang="en-GB" sz="2400" dirty="0" err="1"/>
                <a:t>identifici</a:t>
              </a:r>
              <a:r>
                <a:rPr lang="en-GB" sz="2400" dirty="0"/>
                <a:t> </a:t>
              </a:r>
              <a:r>
                <a:rPr lang="en-GB" sz="2400" dirty="0" err="1"/>
                <a:t>stilul</a:t>
              </a:r>
              <a:r>
                <a:rPr lang="en-GB" sz="2400" dirty="0"/>
                <a:t> de </a:t>
              </a:r>
              <a:r>
                <a:rPr lang="en-GB" sz="2400" dirty="0" err="1"/>
                <a:t>conducere</a:t>
              </a:r>
              <a:r>
                <a:rPr lang="en-GB" sz="2400" dirty="0"/>
                <a:t> </a:t>
              </a:r>
              <a:r>
                <a:rPr lang="en-GB" sz="2400" dirty="0" err="1"/>
                <a:t>si</a:t>
              </a:r>
              <a:r>
                <a:rPr lang="en-GB" sz="2400" dirty="0"/>
                <a:t> </a:t>
              </a:r>
              <a:r>
                <a:rPr lang="en-GB" sz="2400" dirty="0" err="1"/>
                <a:t>vei</a:t>
              </a:r>
              <a:r>
                <a:rPr lang="en-GB" sz="2400" dirty="0"/>
                <a:t> </a:t>
              </a:r>
              <a:r>
                <a:rPr lang="en-GB" sz="2400" dirty="0" err="1"/>
                <a:t>intelege</a:t>
              </a:r>
              <a:r>
                <a:rPr lang="en-GB" sz="2400" dirty="0"/>
                <a:t> de </a:t>
              </a:r>
              <a:r>
                <a:rPr lang="en-GB" sz="2400" dirty="0" err="1"/>
                <a:t>ce</a:t>
              </a:r>
              <a:r>
                <a:rPr lang="en-GB" sz="2400" dirty="0"/>
                <a:t> </a:t>
              </a:r>
              <a:r>
                <a:rPr lang="en-GB" sz="2400" dirty="0" err="1"/>
                <a:t>faci</a:t>
              </a:r>
              <a:r>
                <a:rPr lang="en-GB" sz="2400" dirty="0"/>
                <a:t> </a:t>
              </a:r>
              <a:r>
                <a:rPr lang="en-GB" sz="2400" dirty="0" err="1"/>
                <a:t>lucrurile</a:t>
              </a:r>
              <a:r>
                <a:rPr lang="en-GB" sz="2400" dirty="0"/>
                <a:t> </a:t>
              </a:r>
              <a:r>
                <a:rPr lang="en-GB" sz="2400" dirty="0" err="1"/>
                <a:t>intr</a:t>
              </a:r>
              <a:r>
                <a:rPr lang="en-GB" sz="2400" dirty="0"/>
                <a:t>- un </a:t>
              </a:r>
              <a:r>
                <a:rPr lang="en-GB" sz="2400" dirty="0" err="1"/>
                <a:t>anume</a:t>
              </a:r>
              <a:r>
                <a:rPr lang="en-GB" sz="2400" dirty="0"/>
                <a:t> </a:t>
              </a:r>
              <a:r>
                <a:rPr lang="en-GB" sz="2400" dirty="0" err="1"/>
                <a:t>fel</a:t>
              </a:r>
              <a:r>
                <a:rPr lang="en-GB" sz="2400" dirty="0"/>
                <a:t>. Vei </a:t>
              </a:r>
              <a:r>
                <a:rPr lang="en-GB" sz="2400" dirty="0" err="1"/>
                <a:t>identificaca</a:t>
              </a:r>
              <a:r>
                <a:rPr lang="en-GB" sz="2400" dirty="0"/>
                <a:t> </a:t>
              </a:r>
              <a:r>
                <a:rPr lang="en-GB" sz="2400" dirty="0" err="1"/>
                <a:t>comportamentele</a:t>
              </a:r>
              <a:r>
                <a:rPr lang="en-GB" sz="2400" dirty="0"/>
                <a:t> de leadership</a:t>
              </a:r>
              <a:endParaRPr lang="en-GB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55E089A1-1F8C-461F-FDEB-F6FE8F5419E0}"/>
                </a:ext>
              </a:extLst>
            </p:cNvPr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en-GB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Ai </a:t>
              </a:r>
              <a:r>
                <a:rPr lang="en-GB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cunostinte</a:t>
              </a:r>
              <a:r>
                <a:rPr lang="en-GB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de </a:t>
              </a:r>
              <a:r>
                <a:rPr lang="en-GB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baza</a:t>
              </a:r>
              <a:r>
                <a:rPr lang="en-GB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despre</a:t>
              </a:r>
              <a:r>
                <a:rPr lang="en-GB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Leadership</a:t>
              </a:r>
              <a:endParaRPr lang="en-GB" sz="4000" b="1" dirty="0">
                <a:solidFill>
                  <a:srgbClr val="AC7BD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AD9EE554-EB6F-38B3-BCE7-14B839C76A9D}"/>
              </a:ext>
            </a:extLst>
          </p:cNvPr>
          <p:cNvGrpSpPr/>
          <p:nvPr/>
        </p:nvGrpSpPr>
        <p:grpSpPr>
          <a:xfrm>
            <a:off x="3876206" y="4764139"/>
            <a:ext cx="10449391" cy="2026782"/>
            <a:chOff x="6416087" y="1109413"/>
            <a:chExt cx="5129831" cy="20267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47B981-D2F4-A88C-FDA2-E9AC1B8491D3}"/>
                </a:ext>
              </a:extLst>
            </p:cNvPr>
            <p:cNvSpPr txBox="1"/>
            <p:nvPr/>
          </p:nvSpPr>
          <p:spPr>
            <a:xfrm>
              <a:off x="6416087" y="1935866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dirty="0"/>
                <a:t>Vei </a:t>
              </a:r>
              <a:r>
                <a:rPr lang="en-GB" sz="2400" dirty="0" err="1"/>
                <a:t>intelege</a:t>
              </a:r>
              <a:r>
                <a:rPr lang="en-GB" sz="2400" dirty="0"/>
                <a:t> </a:t>
              </a:r>
              <a:r>
                <a:rPr lang="en-GB" sz="2400" dirty="0" err="1"/>
                <a:t>elementele</a:t>
              </a:r>
              <a:r>
                <a:rPr lang="en-GB" sz="2400" dirty="0"/>
                <a:t> </a:t>
              </a:r>
              <a:r>
                <a:rPr lang="en-GB" sz="2400" dirty="0" err="1"/>
                <a:t>managementului</a:t>
              </a:r>
              <a:r>
                <a:rPr lang="en-GB" sz="2400" dirty="0"/>
                <a:t> performant pe care o </a:t>
              </a:r>
              <a:r>
                <a:rPr lang="en-GB" sz="2400" dirty="0" err="1"/>
                <a:t>femeie</a:t>
              </a:r>
              <a:r>
                <a:rPr lang="en-GB" sz="2400" dirty="0"/>
                <a:t> </a:t>
              </a:r>
              <a:r>
                <a:rPr lang="en-GB" sz="2400" dirty="0" err="1"/>
                <a:t>lider</a:t>
              </a:r>
              <a:r>
                <a:rPr lang="en-GB" sz="2400" dirty="0"/>
                <a:t> </a:t>
              </a:r>
              <a:r>
                <a:rPr lang="en-GB" sz="2400" dirty="0" err="1"/>
                <a:t>trebuie</a:t>
              </a:r>
              <a:r>
                <a:rPr lang="en-GB" sz="2400" dirty="0"/>
                <a:t> </a:t>
              </a:r>
              <a:r>
                <a:rPr lang="en-GB" sz="2400" dirty="0" err="1"/>
                <a:t>sa</a:t>
              </a:r>
              <a:r>
                <a:rPr lang="en-GB" sz="2400" dirty="0"/>
                <a:t> </a:t>
              </a:r>
              <a:r>
                <a:rPr lang="en-GB" sz="2400" dirty="0" err="1"/>
                <a:t>cunoasca</a:t>
              </a:r>
              <a:r>
                <a:rPr lang="en-GB" sz="2400" dirty="0"/>
                <a:t> </a:t>
              </a:r>
              <a:r>
                <a:rPr lang="en-GB" sz="2400" dirty="0" err="1"/>
                <a:t>pentru</a:t>
              </a:r>
              <a:r>
                <a:rPr lang="en-GB" sz="2400" dirty="0"/>
                <a:t> a- </a:t>
              </a:r>
              <a:r>
                <a:rPr lang="en-GB" sz="2400" dirty="0" err="1"/>
                <a:t>si</a:t>
              </a:r>
              <a:r>
                <a:rPr lang="en-GB" sz="2400" dirty="0"/>
                <a:t> </a:t>
              </a:r>
              <a:r>
                <a:rPr lang="en-GB" sz="2400" dirty="0" err="1"/>
                <a:t>atinge</a:t>
              </a:r>
              <a:r>
                <a:rPr lang="en-GB" sz="2400" dirty="0"/>
                <a:t> </a:t>
              </a:r>
              <a:r>
                <a:rPr lang="en-GB" sz="2400" dirty="0" err="1"/>
                <a:t>obiectivele</a:t>
              </a:r>
              <a:r>
                <a:rPr lang="en-GB" sz="2400" dirty="0"/>
                <a:t>.</a:t>
              </a:r>
            </a:p>
            <a:p>
              <a:pPr algn="just"/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AD2012-C327-5815-4FAA-1CACB3D4207F}"/>
                </a:ext>
              </a:extLst>
            </p:cNvPr>
            <p:cNvSpPr txBox="1"/>
            <p:nvPr/>
          </p:nvSpPr>
          <p:spPr>
            <a:xfrm>
              <a:off x="6420993" y="1109413"/>
              <a:ext cx="5124925" cy="95410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/>
              <a:r>
                <a:rPr lang="en-GB" sz="2800" b="1" dirty="0">
                  <a:solidFill>
                    <a:srgbClr val="AC7BDC"/>
                  </a:solidFill>
                </a:rPr>
                <a:t>Vei </a:t>
              </a:r>
              <a:r>
                <a:rPr lang="en-GB" sz="2800" b="1" dirty="0" err="1">
                  <a:solidFill>
                    <a:srgbClr val="AC7BDC"/>
                  </a:solidFill>
                </a:rPr>
                <a:t>dobandi</a:t>
              </a:r>
              <a:r>
                <a:rPr lang="en-GB" sz="2800" b="1" dirty="0">
                  <a:solidFill>
                    <a:srgbClr val="AC7BDC"/>
                  </a:solidFill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</a:rPr>
                <a:t>competente</a:t>
              </a:r>
              <a:r>
                <a:rPr lang="en-GB" sz="2800" b="1" dirty="0">
                  <a:solidFill>
                    <a:srgbClr val="AC7BDC"/>
                  </a:solidFill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</a:rPr>
                <a:t>pentru</a:t>
              </a:r>
              <a:r>
                <a:rPr lang="en-GB" sz="2800" b="1" dirty="0">
                  <a:solidFill>
                    <a:srgbClr val="AC7BDC"/>
                  </a:solidFill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</a:rPr>
                <a:t>maximizarea</a:t>
              </a:r>
              <a:r>
                <a:rPr lang="en-GB" sz="2800" b="1" dirty="0">
                  <a:solidFill>
                    <a:srgbClr val="AC7BDC"/>
                  </a:solidFill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</a:rPr>
                <a:t>rezultatelor</a:t>
              </a:r>
              <a:r>
                <a:rPr lang="en-GB" sz="2800" b="1" dirty="0">
                  <a:solidFill>
                    <a:srgbClr val="AC7BDC"/>
                  </a:solidFill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</a:rPr>
                <a:t>echipei</a:t>
              </a:r>
              <a:r>
                <a:rPr lang="en-GB" sz="2800" b="1" dirty="0">
                  <a:solidFill>
                    <a:srgbClr val="AC7BDC"/>
                  </a:solidFill>
                </a:rPr>
                <a:t> tale</a:t>
              </a:r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58B55858-4B42-6D8D-907F-07C5F5203570}"/>
              </a:ext>
            </a:extLst>
          </p:cNvPr>
          <p:cNvGrpSpPr/>
          <p:nvPr/>
        </p:nvGrpSpPr>
        <p:grpSpPr>
          <a:xfrm>
            <a:off x="3886200" y="6896100"/>
            <a:ext cx="10363200" cy="985533"/>
            <a:chOff x="6420993" y="1226612"/>
            <a:chExt cx="5124926" cy="985533"/>
          </a:xfrm>
        </p:grpSpPr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E9FF2039-1F88-9C9E-74F1-B8ED25B62600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dirty="0"/>
                <a:t>Vei </a:t>
              </a:r>
              <a:r>
                <a:rPr lang="en-GB" sz="2400" dirty="0" err="1"/>
                <a:t>avea</a:t>
              </a:r>
              <a:r>
                <a:rPr lang="en-GB" sz="2400" dirty="0"/>
                <a:t> </a:t>
              </a:r>
              <a:r>
                <a:rPr lang="en-GB" sz="2400" dirty="0" err="1"/>
                <a:t>cunostinta</a:t>
              </a:r>
              <a:r>
                <a:rPr lang="en-GB" sz="2400" dirty="0"/>
                <a:t> </a:t>
              </a:r>
              <a:r>
                <a:rPr lang="en-GB" sz="2400" dirty="0" err="1"/>
                <a:t>despre</a:t>
              </a:r>
              <a:r>
                <a:rPr lang="en-GB" sz="2400" dirty="0"/>
                <a:t> site- </a:t>
              </a:r>
              <a:r>
                <a:rPr lang="en-GB" sz="2400" dirty="0" err="1"/>
                <a:t>uri</a:t>
              </a:r>
              <a:r>
                <a:rPr lang="en-GB" sz="2400" dirty="0"/>
                <a:t> </a:t>
              </a:r>
              <a:r>
                <a:rPr lang="en-GB" sz="2400" dirty="0" err="1"/>
                <a:t>si</a:t>
              </a:r>
              <a:r>
                <a:rPr lang="en-GB" sz="2400" dirty="0"/>
                <a:t> </a:t>
              </a:r>
              <a:r>
                <a:rPr lang="en-GB" sz="2400" dirty="0" err="1"/>
                <a:t>resurse</a:t>
              </a:r>
              <a:r>
                <a:rPr lang="en-GB" sz="2400" dirty="0"/>
                <a:t> utile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2B21E46A-7A55-6C32-B19D-8427E1ECEFA4}"/>
                </a:ext>
              </a:extLst>
            </p:cNvPr>
            <p:cNvSpPr txBox="1"/>
            <p:nvPr/>
          </p:nvSpPr>
          <p:spPr>
            <a:xfrm>
              <a:off x="6420993" y="1226612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en-GB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Accesezi</a:t>
              </a:r>
              <a:r>
                <a:rPr lang="en-GB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resurse</a:t>
              </a:r>
              <a:r>
                <a:rPr lang="en-GB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online </a:t>
              </a:r>
              <a:r>
                <a:rPr lang="en-GB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pentru</a:t>
              </a:r>
              <a:r>
                <a:rPr lang="en-GB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dezvoltarea</a:t>
              </a:r>
              <a:r>
                <a:rPr lang="en-GB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personala</a:t>
              </a:r>
              <a:endParaRPr lang="en-GB" sz="4400" b="1" dirty="0">
                <a:solidFill>
                  <a:srgbClr val="AC7BD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object 5">
            <a:extLst>
              <a:ext uri="{FF2B5EF4-FFF2-40B4-BE49-F238E27FC236}">
                <a16:creationId xmlns:a16="http://schemas.microsoft.com/office/drawing/2014/main" id="{DE27B7A9-8C33-5618-9027-8F353D592D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3619500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EFE0C309-3940-1EC6-1321-C787CCD04D6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4991100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F6C15DCA-854C-9007-1DEE-22BDDD17312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6972300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46532C-EF31-45B2-96AF-1DC3F84F508E}"/>
              </a:ext>
            </a:extLst>
          </p:cNvPr>
          <p:cNvSpPr txBox="1"/>
          <p:nvPr/>
        </p:nvSpPr>
        <p:spPr>
          <a:xfrm>
            <a:off x="838200" y="571500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Index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BB80934-02DF-D745-E7E2-18A7CD9FFA1A}"/>
              </a:ext>
            </a:extLst>
          </p:cNvPr>
          <p:cNvGrpSpPr/>
          <p:nvPr/>
        </p:nvGrpSpPr>
        <p:grpSpPr>
          <a:xfrm>
            <a:off x="4495800" y="3695700"/>
            <a:ext cx="12725401" cy="1563853"/>
            <a:chOff x="6390121" y="1386956"/>
            <a:chExt cx="5155798" cy="1563853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238801E5-F271-CED4-7560-4088DC248F5E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Aft>
                  <a:spcPct val="0"/>
                </a:spcAft>
              </a:pP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Sectiunea 1: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Imagine de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ansamblu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a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tipurilor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de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comportament</a:t>
              </a:r>
              <a:endParaRPr lang="en-GB" sz="2400" b="1" dirty="0">
                <a:ea typeface="Times New Roman" pitchFamily="18" charset="0"/>
                <a:cs typeface="Calibri" pitchFamily="34" charset="0"/>
              </a:endParaRPr>
            </a:p>
            <a:p>
              <a:pPr lvl="0" eaLnBrk="0" fontAlgn="base" hangingPunct="0">
                <a:spcAft>
                  <a:spcPct val="0"/>
                </a:spcAft>
              </a:pP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Sectiunea 2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: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Comportamentul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detine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cheia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succesului</a:t>
              </a:r>
              <a:endParaRPr lang="en-GB" sz="2400" b="1" dirty="0">
                <a:ea typeface="Times New Roman" pitchFamily="18" charset="0"/>
                <a:cs typeface="Calibri" pitchFamily="34" charset="0"/>
              </a:endParaRPr>
            </a:p>
            <a:p>
              <a:pPr lvl="0" eaLnBrk="0" fontAlgn="base" hangingPunct="0">
                <a:spcAft>
                  <a:spcPct val="0"/>
                </a:spcAft>
              </a:pP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Sectiunea 3: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Varietatea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este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ingredientul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secret in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conducerea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feminina</a:t>
              </a:r>
              <a:endParaRPr lang="en-GB" sz="2400" b="1" dirty="0"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457E1F9-B71E-20E0-77A5-08EF52153978}"/>
                </a:ext>
              </a:extLst>
            </p:cNvPr>
            <p:cNvSpPr txBox="1"/>
            <p:nvPr/>
          </p:nvSpPr>
          <p:spPr>
            <a:xfrm>
              <a:off x="6390121" y="1386956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Unitatea 1: </a:t>
              </a:r>
              <a:r>
                <a:rPr lang="en-GB" sz="2800" b="1" dirty="0" err="1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Comportamente</a:t>
              </a:r>
              <a:r>
                <a:rPr lang="en-GB" sz="2800" b="1" dirty="0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 de </a:t>
              </a:r>
              <a:r>
                <a:rPr lang="en-GB" sz="2800" b="1" dirty="0" err="1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lider</a:t>
              </a:r>
              <a:r>
                <a:rPr lang="en-GB" sz="2800" b="1" dirty="0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: </a:t>
              </a:r>
              <a:r>
                <a:rPr lang="en-GB" sz="2800" b="1" dirty="0" err="1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Rolul</a:t>
              </a:r>
              <a:r>
                <a:rPr lang="en-GB" sz="2800" b="1" dirty="0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femeilor</a:t>
              </a:r>
              <a:r>
                <a:rPr lang="en-GB" sz="2800" b="1" dirty="0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lider</a:t>
              </a:r>
              <a:endParaRPr lang="en-GB" sz="2800" dirty="0">
                <a:solidFill>
                  <a:srgbClr val="AC7BDC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B0887605-223E-8E95-D1AB-528AAE792794}"/>
              </a:ext>
            </a:extLst>
          </p:cNvPr>
          <p:cNvGrpSpPr/>
          <p:nvPr/>
        </p:nvGrpSpPr>
        <p:grpSpPr>
          <a:xfrm>
            <a:off x="4495800" y="5219700"/>
            <a:ext cx="12123821" cy="2096547"/>
            <a:chOff x="6417601" y="1062892"/>
            <a:chExt cx="5128318" cy="2735999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908DF9CA-52FE-B5E9-55D1-0AA3A4015ACA}"/>
                </a:ext>
              </a:extLst>
            </p:cNvPr>
            <p:cNvSpPr txBox="1"/>
            <p:nvPr/>
          </p:nvSpPr>
          <p:spPr>
            <a:xfrm>
              <a:off x="6420994" y="1750481"/>
              <a:ext cx="5124925" cy="20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Sectiunea 1: </a:t>
              </a:r>
              <a:r>
                <a:rPr lang="en-GB" sz="2400" b="1" dirty="0" err="1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Motivatia</a:t>
              </a:r>
              <a:r>
                <a:rPr lang="en-GB" sz="2400" b="1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: </a:t>
              </a:r>
              <a:r>
                <a:rPr lang="en-GB" sz="2400" b="1" dirty="0" err="1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Motorul</a:t>
              </a:r>
              <a:r>
                <a:rPr lang="en-GB" sz="2400" b="1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Leadership- </a:t>
              </a:r>
              <a:r>
                <a:rPr lang="en-GB" sz="2400" b="1" dirty="0" err="1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ului</a:t>
              </a:r>
              <a:r>
                <a:rPr lang="en-GB" sz="2400" b="1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Feminin</a:t>
              </a:r>
              <a:endParaRPr lang="en-GB" sz="2400" b="1" dirty="0">
                <a:latin typeface="Arial" pitchFamily="34" charset="0"/>
                <a:ea typeface="Times New Roman" pitchFamily="18" charset="0"/>
                <a:cs typeface="Calibri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Sectiunea 2: </a:t>
              </a:r>
              <a:r>
                <a:rPr lang="en-GB" sz="2400" b="1" dirty="0" err="1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Stabilirea</a:t>
              </a:r>
              <a:r>
                <a:rPr lang="en-GB" sz="2400" b="1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unor</a:t>
              </a:r>
              <a:r>
                <a:rPr lang="en-GB" sz="2400" b="1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obiective</a:t>
              </a:r>
              <a:r>
                <a:rPr lang="en-GB" sz="2400" b="1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clare</a:t>
              </a:r>
              <a:r>
                <a:rPr lang="en-GB" sz="2400" b="1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și</a:t>
              </a:r>
              <a:r>
                <a:rPr lang="en-GB" sz="2400" b="1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consolidarea</a:t>
              </a:r>
              <a:r>
                <a:rPr lang="en-GB" sz="2400" b="1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obiectivelor</a:t>
              </a:r>
              <a:endParaRPr lang="en-GB" sz="2400" b="1" dirty="0">
                <a:latin typeface="Arial" pitchFamily="34" charset="0"/>
                <a:ea typeface="Times New Roman" pitchFamily="18" charset="0"/>
                <a:cs typeface="Calibri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Sectiunea 3: </a:t>
              </a:r>
              <a:r>
                <a:rPr lang="en-GB" sz="2400" b="1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Cand </a:t>
              </a:r>
              <a:r>
                <a:rPr lang="en-GB" sz="2400" b="1" dirty="0" err="1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lucrurile</a:t>
              </a:r>
              <a:r>
                <a:rPr lang="en-GB" sz="2400" b="1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nu se </a:t>
              </a:r>
              <a:r>
                <a:rPr lang="en-GB" sz="2400" b="1" dirty="0" err="1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intampla</a:t>
              </a:r>
              <a:endParaRPr lang="en-GB" sz="2400" b="1" dirty="0">
                <a:latin typeface="Arial" pitchFamily="34" charset="0"/>
                <a:ea typeface="Times New Roman" pitchFamily="18" charset="0"/>
                <a:cs typeface="Calibri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latin typeface="Arial" pitchFamily="34" charset="0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6F4D7496-8DEE-0BFB-FAF5-3762F71A6D90}"/>
                </a:ext>
              </a:extLst>
            </p:cNvPr>
            <p:cNvSpPr txBox="1"/>
            <p:nvPr/>
          </p:nvSpPr>
          <p:spPr>
            <a:xfrm>
              <a:off x="6417601" y="1062892"/>
              <a:ext cx="5124925" cy="6828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Unitatea 2: Leadership in </a:t>
              </a:r>
              <a:r>
                <a:rPr lang="en-US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practica</a:t>
              </a:r>
              <a:r>
                <a:rPr lang="en-U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: </a:t>
              </a:r>
              <a:r>
                <a:rPr lang="en-US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Maximizarea</a:t>
              </a:r>
              <a:r>
                <a:rPr lang="en-U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performantei</a:t>
              </a:r>
              <a:r>
                <a:rPr lang="en-U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echipei</a:t>
              </a:r>
              <a:r>
                <a:rPr lang="en-U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tale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pic>
        <p:nvPicPr>
          <p:cNvPr id="14" name="object 5">
            <a:extLst>
              <a:ext uri="{FF2B5EF4-FFF2-40B4-BE49-F238E27FC236}">
                <a16:creationId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4152900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5676900"/>
            <a:ext cx="581024" cy="5810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845C21-681F-8282-34D9-C942AD22DAB9}"/>
              </a:ext>
            </a:extLst>
          </p:cNvPr>
          <p:cNvSpPr txBox="1"/>
          <p:nvPr/>
        </p:nvSpPr>
        <p:spPr>
          <a:xfrm>
            <a:off x="813216" y="1210271"/>
            <a:ext cx="1661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6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Leadership </a:t>
            </a:r>
            <a:r>
              <a:rPr lang="en-US" sz="4000" b="1" spc="-6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Feminin</a:t>
            </a:r>
            <a:endParaRPr lang="en-US" sz="4000" b="1" spc="-65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GB" sz="2400" dirty="0"/>
              <a:t>	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acest</a:t>
            </a:r>
            <a:r>
              <a:rPr lang="en-GB" sz="2400" dirty="0"/>
              <a:t> curs ne </a:t>
            </a:r>
            <a:r>
              <a:rPr lang="en-GB" sz="2400" dirty="0" err="1"/>
              <a:t>vom</a:t>
            </a:r>
            <a:r>
              <a:rPr lang="en-GB" sz="2400" dirty="0"/>
              <a:t> </a:t>
            </a:r>
            <a:r>
              <a:rPr lang="en-GB" sz="2400" dirty="0" err="1"/>
              <a:t>concentra</a:t>
            </a:r>
            <a:r>
              <a:rPr lang="en-GB" sz="2400" dirty="0"/>
              <a:t> pe </a:t>
            </a:r>
            <a:r>
              <a:rPr lang="en-GB" sz="2400" dirty="0" err="1"/>
              <a:t>ceea</a:t>
            </a:r>
            <a:r>
              <a:rPr lang="en-GB" sz="2400" dirty="0"/>
              <a:t> </a:t>
            </a:r>
            <a:r>
              <a:rPr lang="en-GB" sz="2400" dirty="0" err="1"/>
              <a:t>ce</a:t>
            </a:r>
            <a:r>
              <a:rPr lang="en-GB" sz="2400" dirty="0"/>
              <a:t> </a:t>
            </a:r>
            <a:r>
              <a:rPr lang="en-GB" sz="2400" dirty="0" err="1"/>
              <a:t>înseamnă</a:t>
            </a:r>
            <a:r>
              <a:rPr lang="en-GB" sz="2400" dirty="0"/>
              <a:t> </a:t>
            </a:r>
            <a:r>
              <a:rPr lang="en-GB" sz="2400" dirty="0" err="1"/>
              <a:t>conducerea</a:t>
            </a:r>
            <a:r>
              <a:rPr lang="en-GB" sz="2400" dirty="0"/>
              <a:t> </a:t>
            </a:r>
            <a:r>
              <a:rPr lang="en-GB" sz="2400" dirty="0" err="1"/>
              <a:t>feminină</a:t>
            </a:r>
            <a:r>
              <a:rPr lang="en-GB" sz="2400" dirty="0"/>
              <a:t> </a:t>
            </a:r>
            <a:r>
              <a:rPr lang="en-GB" sz="2400" dirty="0" err="1"/>
              <a:t>pentru</a:t>
            </a:r>
            <a:r>
              <a:rPr lang="en-GB" sz="2400" dirty="0"/>
              <a:t> </a:t>
            </a:r>
            <a:r>
              <a:rPr lang="en-GB" sz="2400" dirty="0" err="1"/>
              <a:t>diferite</a:t>
            </a:r>
            <a:r>
              <a:rPr lang="en-GB" sz="2400" dirty="0"/>
              <a:t> </a:t>
            </a:r>
            <a:r>
              <a:rPr lang="en-GB" sz="2400" dirty="0" err="1"/>
              <a:t>persoane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pe </a:t>
            </a:r>
            <a:r>
              <a:rPr lang="en-GB" sz="2400" dirty="0" err="1"/>
              <a:t>principiile</a:t>
            </a:r>
            <a:r>
              <a:rPr lang="en-GB" sz="2400" dirty="0"/>
              <a:t> </a:t>
            </a:r>
            <a:r>
              <a:rPr lang="en-GB" sz="2400" dirty="0" err="1"/>
              <a:t>conducerii</a:t>
            </a:r>
            <a:r>
              <a:rPr lang="en-GB" sz="2400" dirty="0"/>
              <a:t>; </a:t>
            </a:r>
            <a:r>
              <a:rPr lang="en-GB" sz="2400" dirty="0" err="1"/>
              <a:t>vom</a:t>
            </a:r>
            <a:r>
              <a:rPr lang="en-GB" sz="2400" dirty="0"/>
              <a:t> </a:t>
            </a:r>
            <a:r>
              <a:rPr lang="en-GB" sz="2400" dirty="0" err="1"/>
              <a:t>explora</a:t>
            </a:r>
            <a:r>
              <a:rPr lang="en-GB" sz="2400" dirty="0"/>
              <a:t>, de </a:t>
            </a:r>
            <a:r>
              <a:rPr lang="en-GB" sz="2400" dirty="0" err="1"/>
              <a:t>asemenea</a:t>
            </a:r>
            <a:r>
              <a:rPr lang="en-GB" sz="2400" dirty="0"/>
              <a:t>, </a:t>
            </a:r>
            <a:r>
              <a:rPr lang="en-GB" sz="2400" dirty="0" err="1"/>
              <a:t>modul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care </a:t>
            </a:r>
            <a:r>
              <a:rPr lang="en-GB" sz="2400" dirty="0" err="1"/>
              <a:t>poate</a:t>
            </a:r>
            <a:r>
              <a:rPr lang="en-GB" sz="2400" dirty="0"/>
              <a:t> </a:t>
            </a:r>
            <a:r>
              <a:rPr lang="en-GB" sz="2400" dirty="0" err="1"/>
              <a:t>avea</a:t>
            </a:r>
            <a:r>
              <a:rPr lang="en-GB" sz="2400" dirty="0"/>
              <a:t> un impact </a:t>
            </a:r>
            <a:r>
              <a:rPr lang="en-GB" sz="2400" dirty="0" err="1"/>
              <a:t>pozitiv</a:t>
            </a:r>
            <a:r>
              <a:rPr lang="en-GB" sz="2400" dirty="0"/>
              <a:t> </a:t>
            </a:r>
            <a:r>
              <a:rPr lang="en-GB" sz="2400" dirty="0" err="1"/>
              <a:t>asupra</a:t>
            </a:r>
            <a:r>
              <a:rPr lang="en-GB" sz="2400" dirty="0"/>
              <a:t> </a:t>
            </a:r>
            <a:r>
              <a:rPr lang="en-GB" sz="2400" dirty="0" err="1"/>
              <a:t>performanței</a:t>
            </a:r>
            <a:r>
              <a:rPr lang="en-GB" sz="2400" dirty="0"/>
              <a:t> </a:t>
            </a:r>
            <a:r>
              <a:rPr lang="en-GB" sz="2400" dirty="0" err="1"/>
              <a:t>organizației</a:t>
            </a:r>
            <a:r>
              <a:rPr lang="en-GB" sz="2400" dirty="0"/>
              <a:t> tale. Vei </a:t>
            </a:r>
            <a:r>
              <a:rPr lang="en-GB" sz="2400" dirty="0" err="1"/>
              <a:t>învăța</a:t>
            </a:r>
            <a:r>
              <a:rPr lang="en-GB" sz="2400" dirty="0"/>
              <a:t> cum </a:t>
            </a:r>
            <a:r>
              <a:rPr lang="en-GB" sz="2400" dirty="0" err="1"/>
              <a:t>să</a:t>
            </a:r>
            <a:r>
              <a:rPr lang="en-GB" sz="2400" dirty="0"/>
              <a:t> </a:t>
            </a:r>
            <a:r>
              <a:rPr lang="en-GB" sz="2400" dirty="0" err="1"/>
              <a:t>iti</a:t>
            </a:r>
            <a:r>
              <a:rPr lang="en-GB" sz="2400" dirty="0"/>
              <a:t> </a:t>
            </a:r>
            <a:r>
              <a:rPr lang="en-GB" sz="2400" dirty="0" err="1"/>
              <a:t>consolidezi</a:t>
            </a:r>
            <a:r>
              <a:rPr lang="en-GB" sz="2400" dirty="0"/>
              <a:t> </a:t>
            </a:r>
            <a:r>
              <a:rPr lang="en-GB" sz="2400" dirty="0" err="1"/>
              <a:t>stilul</a:t>
            </a:r>
            <a:r>
              <a:rPr lang="en-GB" sz="2400" dirty="0"/>
              <a:t> de </a:t>
            </a:r>
            <a:r>
              <a:rPr lang="en-GB" sz="2400" dirty="0" err="1"/>
              <a:t>conducere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</a:t>
            </a:r>
            <a:r>
              <a:rPr lang="en-GB" sz="2400" dirty="0" err="1"/>
              <a:t>să</a:t>
            </a:r>
            <a:r>
              <a:rPr lang="en-GB" sz="2400" dirty="0"/>
              <a:t> </a:t>
            </a:r>
            <a:r>
              <a:rPr lang="en-GB" sz="2400" dirty="0" err="1"/>
              <a:t>înțelegi</a:t>
            </a:r>
            <a:r>
              <a:rPr lang="en-GB" sz="2400" dirty="0"/>
              <a:t> de </a:t>
            </a:r>
            <a:r>
              <a:rPr lang="en-GB" sz="2400" dirty="0" err="1"/>
              <a:t>ce</a:t>
            </a:r>
            <a:r>
              <a:rPr lang="en-GB" sz="2400" dirty="0"/>
              <a:t> </a:t>
            </a:r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comporti</a:t>
            </a:r>
            <a:r>
              <a:rPr lang="en-GB" sz="2400" dirty="0"/>
              <a:t> </a:t>
            </a:r>
            <a:r>
              <a:rPr lang="en-GB" sz="2400" dirty="0" err="1"/>
              <a:t>așa</a:t>
            </a:r>
            <a:r>
              <a:rPr lang="en-GB" sz="2400" dirty="0"/>
              <a:t> cum o </a:t>
            </a:r>
            <a:r>
              <a:rPr lang="en-GB" sz="2400" dirty="0" err="1"/>
              <a:t>faci</a:t>
            </a:r>
            <a:r>
              <a:rPr lang="en-GB" sz="2400" dirty="0"/>
              <a:t>. </a:t>
            </a:r>
            <a:r>
              <a:rPr lang="en-GB" sz="2400" dirty="0" err="1"/>
              <a:t>Vom</a:t>
            </a:r>
            <a:r>
              <a:rPr lang="en-GB" sz="2400" dirty="0"/>
              <a:t> </a:t>
            </a:r>
            <a:r>
              <a:rPr lang="en-GB" sz="2400" dirty="0" err="1"/>
              <a:t>lua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considerare</a:t>
            </a:r>
            <a:r>
              <a:rPr lang="en-GB" sz="2400" dirty="0"/>
              <a:t> </a:t>
            </a:r>
            <a:r>
              <a:rPr lang="en-GB" sz="2400" dirty="0" err="1"/>
              <a:t>numeroasele</a:t>
            </a:r>
            <a:r>
              <a:rPr lang="en-GB" sz="2400" dirty="0"/>
              <a:t> </a:t>
            </a:r>
            <a:r>
              <a:rPr lang="en-GB" sz="2400" dirty="0" err="1"/>
              <a:t>elemente</a:t>
            </a:r>
            <a:r>
              <a:rPr lang="en-GB" sz="2400" dirty="0"/>
              <a:t> ale </a:t>
            </a:r>
            <a:r>
              <a:rPr lang="en-GB" sz="2400" dirty="0" err="1"/>
              <a:t>managementului</a:t>
            </a:r>
            <a:r>
              <a:rPr lang="en-GB" sz="2400" dirty="0"/>
              <a:t> </a:t>
            </a:r>
            <a:r>
              <a:rPr lang="en-GB" sz="2400" dirty="0" err="1"/>
              <a:t>performanței</a:t>
            </a:r>
            <a:r>
              <a:rPr lang="en-GB" sz="2400" dirty="0"/>
              <a:t> la care </a:t>
            </a:r>
            <a:r>
              <a:rPr lang="en-GB" sz="2400" dirty="0" err="1"/>
              <a:t>trebuie</a:t>
            </a:r>
            <a:r>
              <a:rPr lang="en-GB" sz="2400" dirty="0"/>
              <a:t> </a:t>
            </a:r>
            <a:r>
              <a:rPr lang="en-GB" sz="2400" dirty="0" err="1"/>
              <a:t>să</a:t>
            </a:r>
            <a:r>
              <a:rPr lang="en-GB" sz="2400" dirty="0"/>
              <a:t> se </a:t>
            </a:r>
            <a:r>
              <a:rPr lang="en-GB" sz="2400" dirty="0" err="1"/>
              <a:t>gândească</a:t>
            </a:r>
            <a:r>
              <a:rPr lang="en-GB" sz="2400" dirty="0"/>
              <a:t> un </a:t>
            </a:r>
            <a:r>
              <a:rPr lang="en-GB" sz="2400" dirty="0" err="1"/>
              <a:t>lider</a:t>
            </a:r>
            <a:r>
              <a:rPr lang="en-GB" sz="2400" dirty="0"/>
              <a:t> de sex </a:t>
            </a:r>
            <a:r>
              <a:rPr lang="en-GB" sz="2400" dirty="0" err="1"/>
              <a:t>feminin</a:t>
            </a:r>
            <a:r>
              <a:rPr lang="en-GB" sz="2400" dirty="0"/>
              <a:t> </a:t>
            </a:r>
            <a:r>
              <a:rPr lang="en-GB" sz="2400" dirty="0" err="1"/>
              <a:t>eficient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</a:t>
            </a:r>
            <a:r>
              <a:rPr lang="en-GB" sz="2400" dirty="0" err="1"/>
              <a:t>vom</a:t>
            </a:r>
            <a:r>
              <a:rPr lang="en-GB" sz="2400" dirty="0"/>
              <a:t> </a:t>
            </a:r>
            <a:r>
              <a:rPr lang="en-GB" sz="2400" dirty="0" err="1"/>
              <a:t>prezenta</a:t>
            </a:r>
            <a:r>
              <a:rPr lang="en-GB" sz="2400" dirty="0"/>
              <a:t> </a:t>
            </a:r>
            <a:r>
              <a:rPr lang="en-GB" sz="2400" dirty="0" err="1"/>
              <a:t>câteva</a:t>
            </a:r>
            <a:r>
              <a:rPr lang="en-GB" sz="2400" dirty="0"/>
              <a:t> </a:t>
            </a:r>
            <a:r>
              <a:rPr lang="en-GB" sz="2400" dirty="0" err="1"/>
              <a:t>modalități</a:t>
            </a:r>
            <a:r>
              <a:rPr lang="en-GB" sz="2400" dirty="0"/>
              <a:t> de auto-</a:t>
            </a:r>
            <a:r>
              <a:rPr lang="en-GB" sz="2400" dirty="0" err="1"/>
              <a:t>dezvoltare</a:t>
            </a:r>
            <a:r>
              <a:rPr lang="en-GB" sz="2400" dirty="0"/>
              <a:t> </a:t>
            </a:r>
            <a:r>
              <a:rPr lang="en-GB" sz="2400" dirty="0" err="1"/>
              <a:t>pentru</a:t>
            </a:r>
            <a:r>
              <a:rPr lang="en-GB" sz="2400" dirty="0"/>
              <a:t> a </a:t>
            </a:r>
            <a:r>
              <a:rPr lang="en-GB" sz="2400" dirty="0" err="1"/>
              <a:t>rămâne</a:t>
            </a:r>
            <a:r>
              <a:rPr lang="en-GB" sz="2400" dirty="0"/>
              <a:t> </a:t>
            </a:r>
            <a:r>
              <a:rPr lang="en-GB" sz="2400" dirty="0" err="1"/>
              <a:t>motivata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a </a:t>
            </a:r>
            <a:r>
              <a:rPr lang="en-GB" sz="2400" dirty="0" err="1"/>
              <a:t>deveni</a:t>
            </a:r>
            <a:r>
              <a:rPr lang="en-GB" sz="2400" dirty="0"/>
              <a:t> un </a:t>
            </a:r>
            <a:r>
              <a:rPr lang="en-GB" sz="2400" dirty="0" err="1"/>
              <a:t>lider</a:t>
            </a:r>
            <a:r>
              <a:rPr lang="en-GB" sz="2400" dirty="0"/>
              <a:t> </a:t>
            </a:r>
            <a:r>
              <a:rPr lang="en-GB" sz="2400" dirty="0" err="1"/>
              <a:t>mai</a:t>
            </a:r>
            <a:r>
              <a:rPr lang="en-GB" sz="2400" dirty="0"/>
              <a:t> bun.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B0887605-223E-8E95-D1AB-528AAE792794}"/>
              </a:ext>
            </a:extLst>
          </p:cNvPr>
          <p:cNvGrpSpPr/>
          <p:nvPr/>
        </p:nvGrpSpPr>
        <p:grpSpPr>
          <a:xfrm>
            <a:off x="4495800" y="6896100"/>
            <a:ext cx="12123821" cy="2096547"/>
            <a:chOff x="6417601" y="1062892"/>
            <a:chExt cx="5128318" cy="2735999"/>
          </a:xfrm>
        </p:grpSpPr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908DF9CA-52FE-B5E9-55D1-0AA3A4015ACA}"/>
                </a:ext>
              </a:extLst>
            </p:cNvPr>
            <p:cNvSpPr txBox="1"/>
            <p:nvPr/>
          </p:nvSpPr>
          <p:spPr>
            <a:xfrm>
              <a:off x="6420994" y="1750481"/>
              <a:ext cx="5124925" cy="20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Sectiunea</a:t>
              </a:r>
              <a:r>
                <a:rPr lang="en-US" sz="2400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1: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Autodezvoltarea</a:t>
              </a:r>
              <a:endParaRPr lang="en-US" sz="2400" b="1" dirty="0"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Sectiunea</a:t>
              </a:r>
              <a:r>
                <a:rPr lang="en-US" sz="2400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2: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Oportunitati</a:t>
              </a:r>
              <a:r>
                <a:rPr lang="en-US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de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dezvoltare</a:t>
              </a:r>
              <a:endParaRPr lang="en-US" sz="2400" b="1" dirty="0"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Sectiunea</a:t>
              </a:r>
              <a:r>
                <a:rPr lang="en-US" sz="2400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3: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Resurse</a:t>
              </a:r>
              <a:r>
                <a:rPr lang="en-US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Utile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6F4D7496-8DEE-0BFB-FAF5-3762F71A6D90}"/>
                </a:ext>
              </a:extLst>
            </p:cNvPr>
            <p:cNvSpPr txBox="1"/>
            <p:nvPr/>
          </p:nvSpPr>
          <p:spPr>
            <a:xfrm>
              <a:off x="6417601" y="1062892"/>
              <a:ext cx="5124925" cy="6828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Unitatea 3: </a:t>
              </a:r>
              <a:r>
                <a:rPr lang="en-US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Dezvoltarea</a:t>
              </a:r>
              <a:r>
                <a:rPr lang="en-U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Continua</a:t>
              </a:r>
              <a:endParaRPr lang="en-GB" sz="2800" dirty="0">
                <a:solidFill>
                  <a:srgbClr val="AC7BD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object 5">
            <a:extLst>
              <a:ext uri="{FF2B5EF4-FFF2-40B4-BE49-F238E27FC236}">
                <a16:creationId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7353300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066800" y="2019300"/>
            <a:ext cx="5638800" cy="67403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1.1.1. Ce </a:t>
            </a:r>
            <a:r>
              <a:rPr lang="en-GB" sz="2400" b="1" dirty="0" err="1">
                <a:solidFill>
                  <a:srgbClr val="7030A0"/>
                </a:solidFill>
              </a:rPr>
              <a:t>este</a:t>
            </a:r>
            <a:r>
              <a:rPr lang="en-GB" sz="2400" b="1" dirty="0">
                <a:solidFill>
                  <a:srgbClr val="7030A0"/>
                </a:solidFill>
              </a:rPr>
              <a:t> leadership- </a:t>
            </a:r>
            <a:r>
              <a:rPr lang="en-GB" sz="2400" b="1" dirty="0" err="1">
                <a:solidFill>
                  <a:srgbClr val="7030A0"/>
                </a:solidFill>
              </a:rPr>
              <a:t>ul</a:t>
            </a:r>
            <a:r>
              <a:rPr lang="en-GB" sz="2400" b="1" dirty="0">
                <a:solidFill>
                  <a:srgbClr val="7030A0"/>
                </a:solidFill>
              </a:rPr>
              <a:t>?</a:t>
            </a:r>
          </a:p>
          <a:p>
            <a:pPr algn="just"/>
            <a:r>
              <a:rPr lang="it-IT" sz="2400" b="1" i="1" dirty="0"/>
              <a:t>Leadership-ul</a:t>
            </a:r>
            <a:r>
              <a:rPr lang="it-IT" sz="2400" dirty="0"/>
              <a:t> este abilitatea de a-i convinge pe ceilalti sa te urmeze, de a-i inspira sa performeze la cel mai inalt nivel si de a-i face sa inteleaga si sa creada in viziunea ta. </a:t>
            </a:r>
            <a:r>
              <a:rPr lang="en-GB" sz="2400" dirty="0"/>
              <a:t>.</a:t>
            </a:r>
          </a:p>
          <a:p>
            <a:pPr algn="just"/>
            <a:r>
              <a:rPr lang="en-GB" sz="2400" dirty="0"/>
              <a:t> </a:t>
            </a:r>
            <a:r>
              <a:rPr lang="en-GB" sz="2400" b="1" dirty="0">
                <a:solidFill>
                  <a:srgbClr val="7030A0"/>
                </a:solidFill>
              </a:rPr>
              <a:t>1.1.2.</a:t>
            </a:r>
            <a:r>
              <a:rPr lang="en-US" sz="2400" b="1" dirty="0" err="1">
                <a:solidFill>
                  <a:srgbClr val="7030A0"/>
                </a:solidFill>
              </a:rPr>
              <a:t>În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spatele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fiecărui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lider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feminin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excelent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există</a:t>
            </a:r>
            <a:r>
              <a:rPr lang="en-US" sz="2400" b="1" dirty="0">
                <a:solidFill>
                  <a:srgbClr val="7030A0"/>
                </a:solidFill>
              </a:rPr>
              <a:t> un </a:t>
            </a:r>
            <a:r>
              <a:rPr lang="en-US" sz="2400" b="1" dirty="0" err="1">
                <a:solidFill>
                  <a:srgbClr val="7030A0"/>
                </a:solidFill>
              </a:rPr>
              <a:t>amestec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extrem</a:t>
            </a:r>
            <a:r>
              <a:rPr lang="en-US" sz="2400" b="1" dirty="0">
                <a:solidFill>
                  <a:srgbClr val="7030A0"/>
                </a:solidFill>
              </a:rPr>
              <a:t> de complex </a:t>
            </a:r>
            <a:r>
              <a:rPr lang="en-US" sz="2400" b="1" dirty="0" err="1">
                <a:solidFill>
                  <a:srgbClr val="7030A0"/>
                </a:solidFill>
              </a:rPr>
              <a:t>și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în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continuă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schimbare</a:t>
            </a:r>
            <a:r>
              <a:rPr lang="en-US" sz="2400" b="1" dirty="0">
                <a:solidFill>
                  <a:srgbClr val="7030A0"/>
                </a:solidFill>
              </a:rPr>
              <a:t> de </a:t>
            </a:r>
            <a:r>
              <a:rPr lang="en-US" sz="2400" b="1" dirty="0" err="1">
                <a:solidFill>
                  <a:srgbClr val="7030A0"/>
                </a:solidFill>
              </a:rPr>
              <a:t>elemente</a:t>
            </a:r>
            <a:r>
              <a:rPr lang="en-US" sz="2400" b="1" dirty="0">
                <a:solidFill>
                  <a:srgbClr val="7030A0"/>
                </a:solidFill>
              </a:rPr>
              <a:t> de </a:t>
            </a:r>
            <a:r>
              <a:rPr lang="en-US" sz="2400" b="1" dirty="0" err="1">
                <a:solidFill>
                  <a:srgbClr val="7030A0"/>
                </a:solidFill>
              </a:rPr>
              <a:t>personalitate</a:t>
            </a:r>
            <a:r>
              <a:rPr lang="en-US" sz="2400" b="1" dirty="0">
                <a:solidFill>
                  <a:srgbClr val="7030A0"/>
                </a:solidFill>
              </a:rPr>
              <a:t> care </a:t>
            </a:r>
            <a:r>
              <a:rPr lang="en-US" sz="2400" b="1" dirty="0" err="1">
                <a:solidFill>
                  <a:srgbClr val="7030A0"/>
                </a:solidFill>
              </a:rPr>
              <a:t>alcătuiesc</a:t>
            </a:r>
            <a:r>
              <a:rPr lang="en-US" sz="2400" b="1" dirty="0">
                <a:solidFill>
                  <a:srgbClr val="7030A0"/>
                </a:solidFill>
              </a:rPr>
              <a:t> "</a:t>
            </a:r>
            <a:r>
              <a:rPr lang="en-US" sz="2400" b="1" dirty="0" err="1">
                <a:solidFill>
                  <a:srgbClr val="7030A0"/>
                </a:solidFill>
              </a:rPr>
              <a:t>persoana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ta"</a:t>
            </a:r>
            <a:r>
              <a:rPr lang="en-US" sz="2400" dirty="0" err="1"/>
              <a:t>Acestea</a:t>
            </a:r>
            <a:r>
              <a:rPr lang="en-US" sz="2400" dirty="0"/>
              <a:t> </a:t>
            </a:r>
            <a:r>
              <a:rPr lang="en-US" sz="2400" dirty="0" err="1"/>
              <a:t>includ</a:t>
            </a:r>
            <a:r>
              <a:rPr lang="en-US" sz="2400" dirty="0"/>
              <a:t> </a:t>
            </a:r>
            <a:r>
              <a:rPr lang="en-US" sz="2400" dirty="0" err="1"/>
              <a:t>aspecte</a:t>
            </a:r>
            <a:r>
              <a:rPr lang="en-US" sz="2400" dirty="0"/>
              <a:t> precum:</a:t>
            </a:r>
          </a:p>
          <a:p>
            <a:pPr marL="392113" lvl="0" fontAlgn="base">
              <a:buFont typeface="Wingdings" pitchFamily="2" charset="2"/>
              <a:buChar char="ü"/>
            </a:pPr>
            <a:r>
              <a:rPr lang="en-US" sz="2400" b="1" dirty="0" err="1">
                <a:solidFill>
                  <a:srgbClr val="7030A0"/>
                </a:solidFill>
              </a:rPr>
              <a:t>Trăsăturile</a:t>
            </a:r>
            <a:r>
              <a:rPr lang="en-US" sz="2400" b="1" dirty="0">
                <a:solidFill>
                  <a:srgbClr val="7030A0"/>
                </a:solidFill>
              </a:rPr>
              <a:t> de </a:t>
            </a:r>
            <a:r>
              <a:rPr lang="en-US" sz="2400" b="1" dirty="0" err="1">
                <a:solidFill>
                  <a:srgbClr val="7030A0"/>
                </a:solidFill>
              </a:rPr>
              <a:t>personalitate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sau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predispozițiile</a:t>
            </a:r>
            <a:endParaRPr lang="en-US" sz="2400" b="1" dirty="0">
              <a:solidFill>
                <a:srgbClr val="7030A0"/>
              </a:solidFill>
            </a:endParaRPr>
          </a:p>
          <a:p>
            <a:pPr marL="392113" lvl="0" fontAlgn="base">
              <a:buFont typeface="Wingdings" pitchFamily="2" charset="2"/>
              <a:buChar char="ü"/>
            </a:pP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Valorile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sau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convingerile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personale</a:t>
            </a:r>
            <a:endParaRPr lang="en-US" sz="2400" b="1" dirty="0">
              <a:solidFill>
                <a:srgbClr val="7030A0"/>
              </a:solidFill>
            </a:endParaRPr>
          </a:p>
          <a:p>
            <a:pPr marL="392113" lvl="0" fontAlgn="base">
              <a:buFont typeface="Wingdings" pitchFamily="2" charset="2"/>
              <a:buChar char="ü"/>
            </a:pP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Punctele</a:t>
            </a:r>
            <a:r>
              <a:rPr lang="en-US" sz="2400" b="1" dirty="0">
                <a:solidFill>
                  <a:srgbClr val="7030A0"/>
                </a:solidFill>
              </a:rPr>
              <a:t> forte </a:t>
            </a:r>
            <a:r>
              <a:rPr lang="en-US" sz="2400" b="1" dirty="0" err="1">
                <a:solidFill>
                  <a:srgbClr val="7030A0"/>
                </a:solidFill>
              </a:rPr>
              <a:t>și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punctele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slabe</a:t>
            </a:r>
            <a:r>
              <a:rPr lang="en-US" sz="2400" b="1" dirty="0">
                <a:solidFill>
                  <a:srgbClr val="7030A0"/>
                </a:solidFill>
              </a:rPr>
              <a:t> ale </a:t>
            </a:r>
            <a:r>
              <a:rPr lang="en-US" sz="2400" b="1" dirty="0" err="1">
                <a:solidFill>
                  <a:srgbClr val="7030A0"/>
                </a:solidFill>
              </a:rPr>
              <a:t>comportamentului</a:t>
            </a:r>
            <a:endParaRPr lang="en-US" sz="2400" b="1" dirty="0">
              <a:solidFill>
                <a:srgbClr val="7030A0"/>
              </a:solidFill>
            </a:endParaRPr>
          </a:p>
          <a:p>
            <a:pPr marL="392113" lvl="0" fontAlgn="base"/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762000" y="64770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Unitatea 1: </a:t>
            </a:r>
            <a:r>
              <a:rPr lang="en-GB" sz="4000" b="1" dirty="0" err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Comportamente</a:t>
            </a:r>
            <a:r>
              <a:rPr lang="en-GB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 de </a:t>
            </a:r>
            <a:r>
              <a:rPr lang="en-GB" sz="4000" b="1" dirty="0" err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lider</a:t>
            </a:r>
            <a:r>
              <a:rPr lang="en-GB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: </a:t>
            </a:r>
            <a:r>
              <a:rPr lang="en-GB" sz="4000" b="1" dirty="0" err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Rolul</a:t>
            </a:r>
            <a:r>
              <a:rPr lang="en-GB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femeilor</a:t>
            </a:r>
            <a:r>
              <a:rPr lang="en-GB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lider</a:t>
            </a:r>
            <a:endParaRPr lang="en-GB" sz="4000" dirty="0">
              <a:solidFill>
                <a:srgbClr val="FD4FB4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409700"/>
            <a:ext cx="8185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pt-BR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Sectiunea 1:Imagine de ansamblu a tipurilor de comportament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0400" y="2019300"/>
            <a:ext cx="5486400" cy="6740307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7030A0"/>
                </a:solidFill>
              </a:rPr>
              <a:t>1.1.3. </a:t>
            </a:r>
            <a:r>
              <a:rPr lang="en-US" sz="2400" b="1" dirty="0" err="1">
                <a:solidFill>
                  <a:srgbClr val="7030A0"/>
                </a:solidFill>
              </a:rPr>
              <a:t>Trasaturile</a:t>
            </a:r>
            <a:r>
              <a:rPr lang="en-US" sz="2400" b="1" dirty="0">
                <a:solidFill>
                  <a:srgbClr val="7030A0"/>
                </a:solidFill>
              </a:rPr>
              <a:t> tale de </a:t>
            </a:r>
            <a:r>
              <a:rPr lang="en-US" sz="2400" b="1" dirty="0" err="1">
                <a:solidFill>
                  <a:srgbClr val="7030A0"/>
                </a:solidFill>
              </a:rPr>
              <a:t>personalitate</a:t>
            </a:r>
            <a:endParaRPr lang="en-US" sz="2400" b="1" dirty="0">
              <a:solidFill>
                <a:srgbClr val="7030A0"/>
              </a:solidFill>
            </a:endParaRPr>
          </a:p>
          <a:p>
            <a:pPr algn="just"/>
            <a:r>
              <a:rPr lang="en-US" sz="2400" dirty="0"/>
              <a:t>	</a:t>
            </a:r>
            <a:r>
              <a:rPr lang="en-US" sz="2400" dirty="0" err="1"/>
              <a:t>Psihologia</a:t>
            </a:r>
            <a:r>
              <a:rPr lang="en-US" sz="2400" dirty="0"/>
              <a:t> </a:t>
            </a:r>
            <a:r>
              <a:rPr lang="en-US" sz="2400" dirty="0" err="1"/>
              <a:t>modernă</a:t>
            </a:r>
            <a:r>
              <a:rPr lang="en-US" sz="2400" dirty="0"/>
              <a:t> </a:t>
            </a:r>
            <a:r>
              <a:rPr lang="en-US" sz="2400" dirty="0" err="1"/>
              <a:t>încearcă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descrie</a:t>
            </a:r>
            <a:r>
              <a:rPr lang="en-US" sz="2400" dirty="0"/>
              <a:t> </a:t>
            </a:r>
            <a:r>
              <a:rPr lang="en-US" sz="2400" dirty="0" err="1"/>
              <a:t>personalitatea</a:t>
            </a:r>
            <a:r>
              <a:rPr lang="en-US" sz="2400" dirty="0"/>
              <a:t> pe </a:t>
            </a:r>
            <a:r>
              <a:rPr lang="en-US" sz="2400" dirty="0" err="1"/>
              <a:t>baza</a:t>
            </a:r>
            <a:r>
              <a:rPr lang="en-US" sz="2400" dirty="0"/>
              <a:t> a </a:t>
            </a:r>
            <a:r>
              <a:rPr lang="en-US" sz="2400" dirty="0" err="1"/>
              <a:t>ceea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se </a:t>
            </a:r>
            <a:r>
              <a:rPr lang="en-US" sz="2400" dirty="0" err="1"/>
              <a:t>numește</a:t>
            </a:r>
            <a:r>
              <a:rPr lang="en-US" sz="2400" dirty="0"/>
              <a:t> „</a:t>
            </a:r>
            <a:r>
              <a:rPr lang="en-US" sz="2400" dirty="0" err="1"/>
              <a:t>cele</a:t>
            </a:r>
            <a:r>
              <a:rPr lang="en-US" sz="2400" dirty="0"/>
              <a:t> </a:t>
            </a:r>
            <a:r>
              <a:rPr lang="en-US" sz="2400" dirty="0" err="1"/>
              <a:t>cinci</a:t>
            </a:r>
            <a:r>
              <a:rPr lang="en-US" sz="2400" dirty="0"/>
              <a:t> </a:t>
            </a:r>
            <a:r>
              <a:rPr lang="en-US" sz="2400" dirty="0" err="1"/>
              <a:t>mari</a:t>
            </a:r>
            <a:r>
              <a:rPr lang="en-US" sz="2400" dirty="0"/>
              <a:t>” </a:t>
            </a:r>
            <a:r>
              <a:rPr lang="en-US" sz="2400" dirty="0" err="1"/>
              <a:t>trăsături</a:t>
            </a:r>
            <a:r>
              <a:rPr lang="en-US" sz="2400" dirty="0"/>
              <a:t>: </a:t>
            </a:r>
            <a:endParaRPr lang="en-GB" sz="2400" dirty="0"/>
          </a:p>
          <a:p>
            <a:r>
              <a:rPr lang="en-US" sz="2400" b="1" dirty="0">
                <a:solidFill>
                  <a:srgbClr val="7030A0"/>
                </a:solidFill>
              </a:rPr>
              <a:t>Extrovert                                   Introvert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 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 err="1">
                <a:solidFill>
                  <a:srgbClr val="7030A0"/>
                </a:solidFill>
              </a:rPr>
              <a:t>Agreabil</a:t>
            </a:r>
            <a:r>
              <a:rPr lang="en-US" sz="2400" b="1" dirty="0">
                <a:solidFill>
                  <a:srgbClr val="7030A0"/>
                </a:solidFill>
              </a:rPr>
              <a:t>                                 </a:t>
            </a:r>
            <a:r>
              <a:rPr lang="en-US" sz="2400" b="1" dirty="0" err="1">
                <a:solidFill>
                  <a:srgbClr val="7030A0"/>
                </a:solidFill>
              </a:rPr>
              <a:t>Dezagreabil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 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 err="1">
                <a:solidFill>
                  <a:srgbClr val="7030A0"/>
                </a:solidFill>
              </a:rPr>
              <a:t>Constiincios</a:t>
            </a:r>
            <a:r>
              <a:rPr lang="en-US" sz="2400" b="1" dirty="0">
                <a:solidFill>
                  <a:srgbClr val="7030A0"/>
                </a:solidFill>
              </a:rPr>
              <a:t>                             </a:t>
            </a:r>
            <a:r>
              <a:rPr lang="en-US" sz="2400" b="1" dirty="0" err="1">
                <a:solidFill>
                  <a:srgbClr val="7030A0"/>
                </a:solidFill>
              </a:rPr>
              <a:t>Nepasator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 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 err="1">
                <a:solidFill>
                  <a:srgbClr val="7030A0"/>
                </a:solidFill>
              </a:rPr>
              <a:t>Deschis</a:t>
            </a:r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	                 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    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Emotional     	                      Emotional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 err="1">
                <a:solidFill>
                  <a:srgbClr val="7030A0"/>
                </a:solidFill>
              </a:rPr>
              <a:t>controlat</a:t>
            </a:r>
            <a:r>
              <a:rPr lang="en-US" sz="2400" b="1" dirty="0">
                <a:solidFill>
                  <a:srgbClr val="7030A0"/>
                </a:solidFill>
              </a:rPr>
              <a:t>         	                        liber</a:t>
            </a: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8745528" y="3651949"/>
            <a:ext cx="1552223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</a:t>
            </a:r>
            <a:endParaRPr lang="en-GB" dirty="0"/>
          </a:p>
        </p:txBody>
      </p:sp>
      <p:sp>
        <p:nvSpPr>
          <p:cNvPr id="10" name="Left-Right Arrow 9"/>
          <p:cNvSpPr/>
          <p:nvPr/>
        </p:nvSpPr>
        <p:spPr>
          <a:xfrm>
            <a:off x="8763000" y="4274073"/>
            <a:ext cx="1552223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-Right Arrow 10"/>
          <p:cNvSpPr/>
          <p:nvPr/>
        </p:nvSpPr>
        <p:spPr>
          <a:xfrm>
            <a:off x="8763000" y="4937787"/>
            <a:ext cx="1614312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-Right Arrow 11"/>
          <p:cNvSpPr/>
          <p:nvPr/>
        </p:nvSpPr>
        <p:spPr>
          <a:xfrm>
            <a:off x="8763000" y="5741798"/>
            <a:ext cx="1676400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-Right Arrow 12"/>
          <p:cNvSpPr/>
          <p:nvPr/>
        </p:nvSpPr>
        <p:spPr>
          <a:xfrm>
            <a:off x="8683438" y="6862713"/>
            <a:ext cx="1676401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725400" y="1834634"/>
            <a:ext cx="5029200" cy="7109639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1.1.4.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Adaptarea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situatie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0" indent="566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Femeile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lider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adapteaza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566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nțelegerea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propriului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profil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și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punctelor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forte ale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fiecărei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trăsături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pot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ajuta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înțelegi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ai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tendința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a face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lucrurile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modul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care le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faci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1.1.5.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Intrebari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pentru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tine:</a:t>
            </a:r>
            <a:r>
              <a:rPr lang="en-US" sz="2000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	</a:t>
            </a:r>
            <a:endParaRPr lang="en-GB" sz="2000" dirty="0">
              <a:solidFill>
                <a:srgbClr val="7030A0"/>
              </a:solidFill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În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ce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situații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trăsăturile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mele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ajută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la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obținerea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unor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rezultate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pozitive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În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ce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situații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este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posibil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ca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trăsăturile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mele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să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nu fie de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ajutor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În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ce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situații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trebuie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să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iau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în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considerare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adaptarea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comportamentelor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mele?</a:t>
            </a:r>
          </a:p>
          <a:p>
            <a:pPr lvl="0" indent="8048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sz="24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DB29E-1428-6BDB-2BEE-ABC07D926E13}"/>
              </a:ext>
            </a:extLst>
          </p:cNvPr>
          <p:cNvSpPr txBox="1"/>
          <p:nvPr/>
        </p:nvSpPr>
        <p:spPr>
          <a:xfrm>
            <a:off x="10613661" y="574179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Inchis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5">
            <a:extLst>
              <a:ext uri="{FF2B5EF4-FFF2-40B4-BE49-F238E27FC236}">
                <a16:creationId xmlns:a16="http://schemas.microsoft.com/office/drawing/2014/main" id="{B9450382-7C2E-E6B5-A19E-D3F7075D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169" r="11887" b="7665"/>
          <a:stretch/>
        </p:blipFill>
        <p:spPr>
          <a:xfrm>
            <a:off x="914400" y="6591300"/>
            <a:ext cx="4313583" cy="2362200"/>
          </a:xfrm>
          <a:prstGeom prst="rect">
            <a:avLst/>
          </a:prstGeom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325256" y="1412690"/>
            <a:ext cx="579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Calibri" pitchFamily="34" charset="0"/>
                <a:cs typeface="Arial" pitchFamily="34" charset="0"/>
              </a:rPr>
              <a:t>1.2.1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Calibri" pitchFamily="34" charset="0"/>
                <a:cs typeface="Arial" pitchFamily="34" charset="0"/>
              </a:rPr>
              <a:t>Comportamente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Calibri" pitchFamily="34" charset="0"/>
                <a:cs typeface="Arial" pitchFamily="34" charset="0"/>
              </a:rPr>
              <a:t>Tipice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Comportamentele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pot fi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grupate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in 4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categorii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43409"/>
              </p:ext>
            </p:extLst>
          </p:nvPr>
        </p:nvGraphicFramePr>
        <p:xfrm>
          <a:off x="5257800" y="3086100"/>
          <a:ext cx="5867400" cy="5852160"/>
        </p:xfrm>
        <a:graphic>
          <a:graphicData uri="http://schemas.openxmlformats.org/drawingml/2006/table">
            <a:tbl>
              <a:tblPr/>
              <a:tblGrid>
                <a:gridCol w="2933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4868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Gandirea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GANDIREA ANALITICA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GANDIREA STRATEGICA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GANDIREA CONCEPTUALA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GANDIREA ORIENTATA CATRE CLIENT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Livrarea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ATENTIA PE REALIZARI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ATENTIA LA DETALII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TENACITATEA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PREOCUPAREA PENTRU EXCELENTA</a:t>
                      </a:r>
                      <a:endParaRPr lang="en-GB" sz="1800" b="1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729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Relatiile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CONȘTIENTIZAREA INTERPERSONALĂ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COMPORTAMENT ADAPTIV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RELAȚIA CU PĂRȚILE INTERESATE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INFLUENȚAREA/CONVINGEREA</a:t>
                      </a:r>
                      <a:endParaRPr lang="en-GB" sz="1800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07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Auto-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gestionarea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REZILIENTA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AUTOPERFECTIONAREA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AUTOCONTROLUL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INCREDEREA IN SINE</a:t>
                      </a:r>
                      <a:endParaRPr lang="en-GB" sz="18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286631" y="811042"/>
            <a:ext cx="4800600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1.2.2. </a:t>
            </a:r>
            <a:r>
              <a:rPr kumimoji="0" lang="en-GB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Tipuri</a:t>
            </a:r>
            <a:r>
              <a:rPr kumimoji="0" lang="en-GB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GB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gandire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587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Gandirea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Analitica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87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Gandirea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Conceptuala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87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Gandirea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Strategica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	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87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Gandirea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orientata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catre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client	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1.2.3.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Comportamente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livrarea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rezultatelor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Atentia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pe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realizari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Atentia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detalii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Tenacitatea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Preocuparea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pentru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excelenta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1.2.4.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Comportamente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relatii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Constientizarea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interpersonala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Comportamentul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adaptiv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Realatia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cu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factorii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interesati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Influentarea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/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Convingerea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1.2.5.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Comportamente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de auto-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gestionare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Rezilienta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Autodezvoltarea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Autocontrolul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Increderea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sine</a:t>
            </a:r>
            <a:endParaRPr kumimoji="0" lang="en-US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381000" y="26670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Unitatea 1: Comportamente de lider: Rolul femeilor lider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31" y="1409700"/>
            <a:ext cx="4973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Sectiunea 2: </a:t>
            </a:r>
            <a:r>
              <a:rPr lang="en-GB" sz="2400" b="1" dirty="0" err="1">
                <a:solidFill>
                  <a:srgbClr val="AC7BDC"/>
                </a:solidFill>
                <a:ea typeface="Calibri" pitchFamily="34" charset="0"/>
                <a:cs typeface="Arial" pitchFamily="34" charset="0"/>
              </a:rPr>
              <a:t>Comportamentul</a:t>
            </a:r>
            <a:r>
              <a:rPr lang="en-GB" sz="2400" b="1" dirty="0">
                <a:solidFill>
                  <a:srgbClr val="AC7BDC"/>
                </a:solidFill>
                <a:ea typeface="Calibri" pitchFamily="34" charset="0"/>
                <a:cs typeface="Arial" pitchFamily="34" charset="0"/>
              </a:rPr>
              <a:t> e </a:t>
            </a:r>
            <a:r>
              <a:rPr lang="en-GB" sz="2400" b="1" dirty="0" err="1">
                <a:solidFill>
                  <a:srgbClr val="AC7BDC"/>
                </a:solidFill>
                <a:ea typeface="Calibri" pitchFamily="34" charset="0"/>
                <a:cs typeface="Arial" pitchFamily="34" charset="0"/>
              </a:rPr>
              <a:t>cheia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1943100"/>
            <a:ext cx="426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>
                <a:ea typeface="Calibri" pitchFamily="34" charset="0"/>
                <a:cs typeface="Arial" pitchFamily="34" charset="0"/>
              </a:rPr>
              <a:t>	</a:t>
            </a:r>
            <a:r>
              <a:rPr lang="en-GB" sz="2400" b="1" i="1" dirty="0" err="1">
                <a:ea typeface="Calibri" pitchFamily="34" charset="0"/>
                <a:cs typeface="Arial" pitchFamily="34" charset="0"/>
              </a:rPr>
              <a:t>Liderii</a:t>
            </a:r>
            <a:r>
              <a:rPr lang="en-GB" sz="2400" b="1" i="1" dirty="0">
                <a:ea typeface="Calibri" pitchFamily="34" charset="0"/>
                <a:cs typeface="Arial" pitchFamily="34" charset="0"/>
              </a:rPr>
              <a:t> de sex </a:t>
            </a:r>
            <a:r>
              <a:rPr lang="en-GB" sz="2400" b="1" i="1" dirty="0" err="1">
                <a:ea typeface="Calibri" pitchFamily="34" charset="0"/>
                <a:cs typeface="Arial" pitchFamily="34" charset="0"/>
              </a:rPr>
              <a:t>feminin</a:t>
            </a:r>
            <a:r>
              <a:rPr lang="en-GB" sz="2400" b="1" i="1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care au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succes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dezvoltă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comportamente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care pot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susține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și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obține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rezultate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excepționale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chiar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și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atunci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când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trăsăturile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lor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naturale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nu se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potrivesc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neapărat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activității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cerute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. </a:t>
            </a:r>
            <a:endParaRPr lang="en-GB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71600" y="1712046"/>
            <a:ext cx="1036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Sectiunea 3: Varietatea este ingredientul secret in conducerea feminina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295400" y="69392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Unitatea 1: Comportamente de lider: Rolul femeilor lider</a:t>
            </a: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8077200" y="2400300"/>
            <a:ext cx="86868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1.3.1.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Flexibilitatea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cheia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Este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esențial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rămâi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flexibila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pentru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putea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răspunde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situații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măsură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acestea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apar. 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1.3.2. Tine-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ti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mintea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deschisa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trebui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păstrezi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mintea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deschisă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la 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largă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abordări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diferite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special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pe care nu le-ai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încercat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înainte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1.3.3.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Optiunile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tale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Chiar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dacă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tehnică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comportament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 leadership nu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unul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care vine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mod natural, ai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încă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serie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opțiuni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Persevereaza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pentru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dezvolta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comportamentul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timp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Înțelege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acesta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nu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punctul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tau forte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și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foloseste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abordări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alternative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1.3.4. </a:t>
            </a:r>
            <a:r>
              <a:rPr kumimoji="0" lang="en-US" sz="2400" b="1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Invata</a:t>
            </a:r>
            <a:r>
              <a:rPr kumimoji="0" lang="en-US" sz="2400" b="1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din </a:t>
            </a:r>
            <a:r>
              <a:rPr kumimoji="0" lang="en-US" sz="2400" b="1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exemplele</a:t>
            </a:r>
            <a:r>
              <a:rPr kumimoji="0" lang="en-US" sz="2400" b="1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negative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Gândeste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cineva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din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comunitatea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ta care nu 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avut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foarte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mult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succes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și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poate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 idee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bună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să-i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întrebi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despre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stilul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lor de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conducere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Învață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din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greșelile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lor! 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1.3.5. Nu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copia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!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Este important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extragi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lecții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din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exemplele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din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viața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reală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loc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înceri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le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copiezi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direct!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552700"/>
            <a:ext cx="6324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Modelele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de leadership pot fi utile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pentru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a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ajuta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la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înțelegerea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proceselor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implicate.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În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realitate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foarte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rar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va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exista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singură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abordare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posibilă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a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unei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situații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.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În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lumea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reală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există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în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mod normal,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foarte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multe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variabile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care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vor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avea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un impact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asupra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alegerii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tale de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abordare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: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Personalitatea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motivațiile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și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competențele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baza</a:t>
            </a:r>
            <a:endParaRPr lang="en-US" sz="2400" dirty="0">
              <a:ea typeface="Times New Roman" pitchFamily="18" charset="0"/>
              <a:cs typeface="Arial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Natura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problemei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abordate</a:t>
            </a:r>
            <a:endParaRPr lang="en-US" sz="2400" dirty="0">
              <a:ea typeface="Times New Roman" pitchFamily="18" charset="0"/>
              <a:cs typeface="Arial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Interacțiuni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anterioare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pe care le-ai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avut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cu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fiecare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membru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al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echipei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/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familiei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tale (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cazul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întreprinderilor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mici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familie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)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Starea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 spirit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specifică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individului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(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și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a ta)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O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serie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întreagă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circumstanțe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externe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care pot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avea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fiecare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un impact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asupra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problemei</a:t>
            </a:r>
            <a:endParaRPr lang="en-US" sz="2400" dirty="0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432216" y="352683"/>
            <a:ext cx="1501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D4FB4"/>
                </a:solidFill>
              </a:rPr>
              <a:t>Unitatea 2: Leadership in practica: Maximizarea performantei echipei</a:t>
            </a:r>
            <a:r>
              <a:rPr lang="it-IT" sz="4000" b="1" dirty="0">
                <a:solidFill>
                  <a:srgbClr val="7030A0"/>
                </a:solidFill>
              </a:rPr>
              <a:t> </a:t>
            </a:r>
            <a:r>
              <a:rPr lang="it-IT" sz="4000" b="1" dirty="0">
                <a:solidFill>
                  <a:srgbClr val="FD4FB4"/>
                </a:solidFill>
              </a:rPr>
              <a:t>tale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47800" y="2705100"/>
            <a:ext cx="5486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2.1.2.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Motivatia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diferita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Treaba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ta, ca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lider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afli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și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înțelegi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(nu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ghicești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motivează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membrii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echipei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tale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și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special,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cheia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acestor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motivații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pentru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energiza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și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obține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bun de la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ei.Iată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5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moduri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a-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motiva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echipa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</a:p>
          <a:p>
            <a:pPr marR="0" lvl="1" indent="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1028700" algn="l"/>
              </a:tabLst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Descopera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pasiunile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membrilor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echipei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tale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1" indent="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1028700" algn="l"/>
              </a:tabLst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Promoveaza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securitatea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emotionala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1" indent="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1028700" algn="l"/>
              </a:tabLst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Creeaza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atmosfera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prietenie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1" indent="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1028700" algn="l"/>
              </a:tabLs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Arata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apreciere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1" indent="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1028700" algn="l"/>
              </a:tabLst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Ia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calcul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mediul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inconjurator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123" y="2095500"/>
            <a:ext cx="7461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</a:pP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Sectiunea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1: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Motivatia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Motorul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Leadership-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ului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Feminin</a:t>
            </a:r>
            <a:endParaRPr lang="en-US" sz="2400" b="1" dirty="0">
              <a:solidFill>
                <a:srgbClr val="AC7BDC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934200" y="4305300"/>
            <a:ext cx="327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pecific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easurable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chievable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elevant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imed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0358" y="1996817"/>
            <a:ext cx="9171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Sectiunea 2: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Stabilirea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unor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obiective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clare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și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consolidarea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obiectivelor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63069" y="3014365"/>
            <a:ext cx="7086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SPECIFIC= SPECIFIC</a:t>
            </a:r>
            <a:endParaRPr lang="en-GB" sz="2400" b="1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Descrie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-mi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detaliile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despre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cum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arăta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când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vei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finaliza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acest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obiectiv</a:t>
            </a:r>
            <a:endParaRPr lang="en-US" sz="2400" dirty="0">
              <a:ea typeface="Times New Roman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MEASURABLE= MASURABIL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Cum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vei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ști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când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ai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atins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acest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obiectiv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? Ce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măsuri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simple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poți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stabili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pentru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urmări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progresul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tau?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ACHIEVABLE= REALIZABIL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Pe o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scara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 la 1 la 10 cat de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icrezator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esti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ca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vei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atinge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acest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obiectiv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RELEVANT= RELEVANT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Cum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vezi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acest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lucru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completând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sau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sprijinind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celelalte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activități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lucru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TIMED= DELIMITAT IN TIMP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Care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este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un interval de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timp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realist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pentru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realiza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acest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lucru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pe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baza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volumului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tau de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muncă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și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nevoilor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acestei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lucrări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?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48800" y="255270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2.2.1.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Modelul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SMART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9220200" y="3314700"/>
            <a:ext cx="12192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448800" y="43815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677400" y="55245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372600" y="60579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915400" y="6591300"/>
            <a:ext cx="16764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>
            <a:extLst>
              <a:ext uri="{FF2B5EF4-FFF2-40B4-BE49-F238E27FC236}">
                <a16:creationId xmlns:a16="http://schemas.microsoft.com/office/drawing/2014/main" id="{ADD3ADD3-1B37-5F92-E3C9-F6360420F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05500"/>
            <a:ext cx="5542080" cy="2993997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295400" y="2215634"/>
            <a:ext cx="7924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2.2.2.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Gestionarea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obiectivelor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mod normal,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benefic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stabilesti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obiective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cu un grad de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provocare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dar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de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asemenea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important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nu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stabilesti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obiective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care sunt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prea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provocatoare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Dacă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obiectiv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pare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imposibil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atins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risti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ca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individul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renunțe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chiar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nu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încerce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din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teama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eșec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	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Divizeaza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le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Una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dintre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cele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bune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modalități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a face un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obiectiv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ușor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gestionat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a-l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descompune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sub-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obiective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mici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Înainte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a face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acest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lucru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fa un pas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înapoi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și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lasa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individul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echipa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decidă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dacă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prea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mare. </a:t>
            </a:r>
            <a:endParaRPr kumimoji="0" lang="en-GB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44200" y="2552700"/>
            <a:ext cx="6705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2.2.3.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Consolidarea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obiectivelor</a:t>
            </a:r>
            <a:endParaRPr lang="en-GB" sz="2400" b="1" dirty="0">
              <a:solidFill>
                <a:srgbClr val="AC7BDC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Folosirea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SMART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pentru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a-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ți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reaminti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elementele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cheie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ale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unui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obiectiv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eficient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este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regulă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dar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realitate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acest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lucru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merge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doar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într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-o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mică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măsură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spre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stabilirea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unui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obiectiv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durabil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și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energizant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.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După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întâlnire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pentru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conveni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asupra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unui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obiectiv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se pot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întâmpla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atât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multe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lucruri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pot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sta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calea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chiar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și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celui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mai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motivat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și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mai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impulsionat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individ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. 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381000" y="266700"/>
            <a:ext cx="1661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D4FB4"/>
                </a:solidFill>
              </a:rPr>
              <a:t>Unitatea 2: Leadership in practica: Maximizarea performantei echipei tale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952500"/>
            <a:ext cx="7661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Section 2: Setting clear objectives and Strengthening Goals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66800" y="1987034"/>
            <a:ext cx="1615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Sectiunea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3: Cand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lucrurile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nu se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intampla</a:t>
            </a:r>
            <a:endParaRPr kumimoji="0" lang="en-US" sz="24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2.3.1.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NU POT FACE VS. NU VOI FACE</a:t>
            </a:r>
            <a:endParaRPr lang="en-US" sz="2400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Atunci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când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obiectiv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nu 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fost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îndeplinit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trebuie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determini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dacă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motivul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pentru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care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individul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nu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și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atins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obiectivul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pentru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nu 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putut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-l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facă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putut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-l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facă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dar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nu l- 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facut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2.3.2.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Mentinerea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concentrarii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rol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important al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unei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femei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lider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ajuta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membrii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echipei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rămână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drumul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cel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bun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și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concentreze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total pe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lucrurile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care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contează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4610100"/>
            <a:ext cx="723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Există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mai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multe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motive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pentru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care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oamenii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își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pot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pierde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concentrarea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: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Dacă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sunt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foarte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entuziaști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au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tendința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 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lua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mai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mult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decât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pot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gestiona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mod realist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Sunt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atât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profund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implicați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sarcina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pe care o au 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încât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pierd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din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vedere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imaginea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ansamblu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Dacă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sarcină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sau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un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proiect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este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lungă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durată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pot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începe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piardă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din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vedere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obiectivul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inițial</a:t>
            </a:r>
            <a:endParaRPr lang="en-US" sz="2400" dirty="0">
              <a:ea typeface="Times New Roman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Se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confruntă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cu o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serie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noi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priorități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concurente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toate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părând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a fi de o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importanță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egală</a:t>
            </a:r>
            <a:endParaRPr lang="en-US" sz="24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0" y="46101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Iată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câteva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exemple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întrebări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pe care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trebuie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le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pui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pentru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ajuta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la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menținerea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focalizării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unei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persoane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: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Îmi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poți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descrie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obiectivul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final pe care l-am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convenit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inițial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Pe o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scară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 la 1 la 10,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cât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concentrat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esti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acum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? Cum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poți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îmbunătăți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nivelul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general de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concentrare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Cât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 relevant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este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ceea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faci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pentru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obiectivele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generale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Există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vreun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lucru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pe care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îl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faci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acum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care nu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contribuie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direct la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obiectivul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final?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La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ai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putea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renunța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realist,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astfel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încât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să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poți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concentra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mai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mult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pe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cele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mai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importante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priorități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?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304800" y="876300"/>
            <a:ext cx="1501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D4FB4"/>
                </a:solidFill>
              </a:rPr>
              <a:t>Unitatea 2: Leadership in practica: Maximizarea performantei echipei tale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3555</TotalTime>
  <Words>2395</Words>
  <Application>Microsoft Office PowerPoint</Application>
  <PresentationFormat>Custom</PresentationFormat>
  <Paragraphs>231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Microsoft Sans Serif</vt:lpstr>
      <vt:lpstr>Wingdings</vt:lpstr>
      <vt:lpstr>Office Theme</vt:lpstr>
      <vt:lpstr>1_Office Theme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- ppt template</dc:title>
  <dc:creator>Monia Coppola</dc:creator>
  <cp:keywords>DAE5RJB_4P8,BAEXurJiHZU</cp:keywords>
  <cp:lastModifiedBy>Monica Caruntu</cp:lastModifiedBy>
  <cp:revision>213</cp:revision>
  <dcterms:created xsi:type="dcterms:W3CDTF">2022-02-24T12:49:48Z</dcterms:created>
  <dcterms:modified xsi:type="dcterms:W3CDTF">2022-11-07T20:14:25Z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2022-02-24T00:00:00Z</vt:filetime>
  </property>
</Properties>
</file>