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 id="2147483663" r:id="rId3"/>
  </p:sldMasterIdLst>
  <p:notesMasterIdLst>
    <p:notesMasterId r:id="rId24"/>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Lst>
  <p:sldSz cx="18288000" cy="10287000"/>
  <p:notesSz cx="18288000" cy="10287000"/>
  <p:embeddedFontLst>
    <p:embeddedFont>
      <p:font typeface="Calibri" panose="020F0502020204030204" pitchFamily="34" charset="0"/>
      <p:regular r:id="rId25"/>
      <p:bold r:id="rId26"/>
      <p:italic r:id="rId27"/>
      <p:boldItalic r:id="rId28"/>
    </p:embeddedFont>
    <p:embeddedFont>
      <p:font typeface="Helvetica Neue" panose="020B060402020202020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gav33zMCrDqeeNdShfmrddZFKsa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A14FAE4-0885-4438-A5FD-F0111C6D3F73}">
  <a:tblStyle styleId="{BA14FAE4-0885-4438-A5FD-F0111C6D3F73}"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624" y="43"/>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2.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1.fntdata"/><Relationship Id="rId33" Type="http://customschemas.google.com/relationships/presentationmetadata" Target="metadata"/><Relationship Id="rId38"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7.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ca Caruntu" userId="0fc49e7b9c13d637" providerId="LiveId" clId="{2208A3F4-A878-407A-B050-1EDE682A972C}"/>
    <pc:docChg chg="undo redo custSel modSld">
      <pc:chgData name="Monica Caruntu" userId="0fc49e7b9c13d637" providerId="LiveId" clId="{2208A3F4-A878-407A-B050-1EDE682A972C}" dt="2023-01-06T03:48:13.829" v="1260" actId="20577"/>
      <pc:docMkLst>
        <pc:docMk/>
      </pc:docMkLst>
      <pc:sldChg chg="modSp mod">
        <pc:chgData name="Monica Caruntu" userId="0fc49e7b9c13d637" providerId="LiveId" clId="{2208A3F4-A878-407A-B050-1EDE682A972C}" dt="2023-01-06T03:01:21.148" v="21" actId="20577"/>
        <pc:sldMkLst>
          <pc:docMk/>
          <pc:sldMk cId="0" sldId="256"/>
        </pc:sldMkLst>
        <pc:spChg chg="mod">
          <ac:chgData name="Monica Caruntu" userId="0fc49e7b9c13d637" providerId="LiveId" clId="{2208A3F4-A878-407A-B050-1EDE682A972C}" dt="2023-01-06T03:01:21.148" v="21" actId="20577"/>
          <ac:spMkLst>
            <pc:docMk/>
            <pc:sldMk cId="0" sldId="256"/>
            <ac:spMk id="106" creationId="{00000000-0000-0000-0000-000000000000}"/>
          </ac:spMkLst>
        </pc:spChg>
      </pc:sldChg>
      <pc:sldChg chg="modSp mod">
        <pc:chgData name="Monica Caruntu" userId="0fc49e7b9c13d637" providerId="LiveId" clId="{2208A3F4-A878-407A-B050-1EDE682A972C}" dt="2023-01-06T03:05:05.177" v="159"/>
        <pc:sldMkLst>
          <pc:docMk/>
          <pc:sldMk cId="0" sldId="257"/>
        </pc:sldMkLst>
        <pc:spChg chg="mod">
          <ac:chgData name="Monica Caruntu" userId="0fc49e7b9c13d637" providerId="LiveId" clId="{2208A3F4-A878-407A-B050-1EDE682A972C}" dt="2023-01-06T03:01:40.608" v="30" actId="20577"/>
          <ac:spMkLst>
            <pc:docMk/>
            <pc:sldMk cId="0" sldId="257"/>
            <ac:spMk id="111" creationId="{00000000-0000-0000-0000-000000000000}"/>
          </ac:spMkLst>
        </pc:spChg>
        <pc:spChg chg="mod">
          <ac:chgData name="Monica Caruntu" userId="0fc49e7b9c13d637" providerId="LiveId" clId="{2208A3F4-A878-407A-B050-1EDE682A972C}" dt="2023-01-06T03:02:05.764" v="72" actId="20577"/>
          <ac:spMkLst>
            <pc:docMk/>
            <pc:sldMk cId="0" sldId="257"/>
            <ac:spMk id="112" creationId="{00000000-0000-0000-0000-000000000000}"/>
          </ac:spMkLst>
        </pc:spChg>
        <pc:spChg chg="mod">
          <ac:chgData name="Monica Caruntu" userId="0fc49e7b9c13d637" providerId="LiveId" clId="{2208A3F4-A878-407A-B050-1EDE682A972C}" dt="2023-01-06T03:03:31.736" v="124"/>
          <ac:spMkLst>
            <pc:docMk/>
            <pc:sldMk cId="0" sldId="257"/>
            <ac:spMk id="114" creationId="{00000000-0000-0000-0000-000000000000}"/>
          </ac:spMkLst>
        </pc:spChg>
        <pc:spChg chg="mod">
          <ac:chgData name="Monica Caruntu" userId="0fc49e7b9c13d637" providerId="LiveId" clId="{2208A3F4-A878-407A-B050-1EDE682A972C}" dt="2023-01-06T03:02:43.043" v="123" actId="20577"/>
          <ac:spMkLst>
            <pc:docMk/>
            <pc:sldMk cId="0" sldId="257"/>
            <ac:spMk id="115" creationId="{00000000-0000-0000-0000-000000000000}"/>
          </ac:spMkLst>
        </pc:spChg>
        <pc:spChg chg="mod">
          <ac:chgData name="Monica Caruntu" userId="0fc49e7b9c13d637" providerId="LiveId" clId="{2208A3F4-A878-407A-B050-1EDE682A972C}" dt="2023-01-06T03:05:05.177" v="159"/>
          <ac:spMkLst>
            <pc:docMk/>
            <pc:sldMk cId="0" sldId="257"/>
            <ac:spMk id="120" creationId="{00000000-0000-0000-0000-000000000000}"/>
          </ac:spMkLst>
        </pc:spChg>
        <pc:spChg chg="mod">
          <ac:chgData name="Monica Caruntu" userId="0fc49e7b9c13d637" providerId="LiveId" clId="{2208A3F4-A878-407A-B050-1EDE682A972C}" dt="2023-01-06T03:04:07.388" v="158" actId="20577"/>
          <ac:spMkLst>
            <pc:docMk/>
            <pc:sldMk cId="0" sldId="257"/>
            <ac:spMk id="121" creationId="{00000000-0000-0000-0000-000000000000}"/>
          </ac:spMkLst>
        </pc:spChg>
      </pc:sldChg>
      <pc:sldChg chg="modSp mod">
        <pc:chgData name="Monica Caruntu" userId="0fc49e7b9c13d637" providerId="LiveId" clId="{2208A3F4-A878-407A-B050-1EDE682A972C}" dt="2023-01-06T03:06:49.122" v="160"/>
        <pc:sldMkLst>
          <pc:docMk/>
          <pc:sldMk cId="0" sldId="258"/>
        </pc:sldMkLst>
        <pc:spChg chg="mod">
          <ac:chgData name="Monica Caruntu" userId="0fc49e7b9c13d637" providerId="LiveId" clId="{2208A3F4-A878-407A-B050-1EDE682A972C}" dt="2023-01-06T03:06:49.122" v="160"/>
          <ac:spMkLst>
            <pc:docMk/>
            <pc:sldMk cId="0" sldId="258"/>
            <ac:spMk id="129" creationId="{00000000-0000-0000-0000-000000000000}"/>
          </ac:spMkLst>
        </pc:spChg>
      </pc:sldChg>
      <pc:sldChg chg="modSp mod">
        <pc:chgData name="Monica Caruntu" userId="0fc49e7b9c13d637" providerId="LiveId" clId="{2208A3F4-A878-407A-B050-1EDE682A972C}" dt="2023-01-06T03:08:29.776" v="196"/>
        <pc:sldMkLst>
          <pc:docMk/>
          <pc:sldMk cId="0" sldId="259"/>
        </pc:sldMkLst>
        <pc:spChg chg="mod">
          <ac:chgData name="Monica Caruntu" userId="0fc49e7b9c13d637" providerId="LiveId" clId="{2208A3F4-A878-407A-B050-1EDE682A972C}" dt="2023-01-06T03:08:29.776" v="196"/>
          <ac:spMkLst>
            <pc:docMk/>
            <pc:sldMk cId="0" sldId="259"/>
            <ac:spMk id="134" creationId="{00000000-0000-0000-0000-000000000000}"/>
          </ac:spMkLst>
        </pc:spChg>
        <pc:spChg chg="mod">
          <ac:chgData name="Monica Caruntu" userId="0fc49e7b9c13d637" providerId="LiveId" clId="{2208A3F4-A878-407A-B050-1EDE682A972C}" dt="2023-01-06T03:07:34.880" v="195" actId="14100"/>
          <ac:spMkLst>
            <pc:docMk/>
            <pc:sldMk cId="0" sldId="259"/>
            <ac:spMk id="135" creationId="{00000000-0000-0000-0000-000000000000}"/>
          </ac:spMkLst>
        </pc:spChg>
      </pc:sldChg>
      <pc:sldChg chg="modSp mod">
        <pc:chgData name="Monica Caruntu" userId="0fc49e7b9c13d637" providerId="LiveId" clId="{2208A3F4-A878-407A-B050-1EDE682A972C}" dt="2023-01-06T03:10:32.435" v="366" actId="20577"/>
        <pc:sldMkLst>
          <pc:docMk/>
          <pc:sldMk cId="0" sldId="260"/>
        </pc:sldMkLst>
        <pc:spChg chg="mod">
          <ac:chgData name="Monica Caruntu" userId="0fc49e7b9c13d637" providerId="LiveId" clId="{2208A3F4-A878-407A-B050-1EDE682A972C}" dt="2023-01-06T03:09:15.441" v="249" actId="20577"/>
          <ac:spMkLst>
            <pc:docMk/>
            <pc:sldMk cId="0" sldId="260"/>
            <ac:spMk id="141" creationId="{00000000-0000-0000-0000-000000000000}"/>
          </ac:spMkLst>
        </pc:spChg>
        <pc:spChg chg="mod">
          <ac:chgData name="Monica Caruntu" userId="0fc49e7b9c13d637" providerId="LiveId" clId="{2208A3F4-A878-407A-B050-1EDE682A972C}" dt="2023-01-06T03:09:28.623" v="267" actId="20577"/>
          <ac:spMkLst>
            <pc:docMk/>
            <pc:sldMk cId="0" sldId="260"/>
            <ac:spMk id="143" creationId="{00000000-0000-0000-0000-000000000000}"/>
          </ac:spMkLst>
        </pc:spChg>
        <pc:spChg chg="mod">
          <ac:chgData name="Monica Caruntu" userId="0fc49e7b9c13d637" providerId="LiveId" clId="{2208A3F4-A878-407A-B050-1EDE682A972C}" dt="2023-01-06T03:10:32.435" v="366" actId="20577"/>
          <ac:spMkLst>
            <pc:docMk/>
            <pc:sldMk cId="0" sldId="260"/>
            <ac:spMk id="144" creationId="{00000000-0000-0000-0000-000000000000}"/>
          </ac:spMkLst>
        </pc:spChg>
        <pc:spChg chg="mod">
          <ac:chgData name="Monica Caruntu" userId="0fc49e7b9c13d637" providerId="LiveId" clId="{2208A3F4-A878-407A-B050-1EDE682A972C}" dt="2023-01-06T03:09:39.349" v="282" actId="20577"/>
          <ac:spMkLst>
            <pc:docMk/>
            <pc:sldMk cId="0" sldId="260"/>
            <ac:spMk id="145" creationId="{00000000-0000-0000-0000-000000000000}"/>
          </ac:spMkLst>
        </pc:spChg>
        <pc:spChg chg="mod">
          <ac:chgData name="Monica Caruntu" userId="0fc49e7b9c13d637" providerId="LiveId" clId="{2208A3F4-A878-407A-B050-1EDE682A972C}" dt="2023-01-06T03:09:48.759" v="294" actId="20577"/>
          <ac:spMkLst>
            <pc:docMk/>
            <pc:sldMk cId="0" sldId="260"/>
            <ac:spMk id="146" creationId="{00000000-0000-0000-0000-000000000000}"/>
          </ac:spMkLst>
        </pc:spChg>
      </pc:sldChg>
      <pc:sldChg chg="modSp mod">
        <pc:chgData name="Monica Caruntu" userId="0fc49e7b9c13d637" providerId="LiveId" clId="{2208A3F4-A878-407A-B050-1EDE682A972C}" dt="2023-01-06T03:14:38.645" v="383" actId="113"/>
        <pc:sldMkLst>
          <pc:docMk/>
          <pc:sldMk cId="0" sldId="261"/>
        </pc:sldMkLst>
        <pc:spChg chg="mod">
          <ac:chgData name="Monica Caruntu" userId="0fc49e7b9c13d637" providerId="LiveId" clId="{2208A3F4-A878-407A-B050-1EDE682A972C}" dt="2023-01-06T03:14:38.645" v="383" actId="113"/>
          <ac:spMkLst>
            <pc:docMk/>
            <pc:sldMk cId="0" sldId="261"/>
            <ac:spMk id="151" creationId="{00000000-0000-0000-0000-000000000000}"/>
          </ac:spMkLst>
        </pc:spChg>
        <pc:spChg chg="mod">
          <ac:chgData name="Monica Caruntu" userId="0fc49e7b9c13d637" providerId="LiveId" clId="{2208A3F4-A878-407A-B050-1EDE682A972C}" dt="2023-01-06T03:10:51.796" v="369" actId="20577"/>
          <ac:spMkLst>
            <pc:docMk/>
            <pc:sldMk cId="0" sldId="261"/>
            <ac:spMk id="152" creationId="{00000000-0000-0000-0000-000000000000}"/>
          </ac:spMkLst>
        </pc:spChg>
      </pc:sldChg>
      <pc:sldChg chg="modSp mod">
        <pc:chgData name="Monica Caruntu" userId="0fc49e7b9c13d637" providerId="LiveId" clId="{2208A3F4-A878-407A-B050-1EDE682A972C}" dt="2023-01-06T03:15:42.412" v="388" actId="115"/>
        <pc:sldMkLst>
          <pc:docMk/>
          <pc:sldMk cId="0" sldId="262"/>
        </pc:sldMkLst>
        <pc:spChg chg="mod">
          <ac:chgData name="Monica Caruntu" userId="0fc49e7b9c13d637" providerId="LiveId" clId="{2208A3F4-A878-407A-B050-1EDE682A972C}" dt="2023-01-06T03:15:42.412" v="388" actId="115"/>
          <ac:spMkLst>
            <pc:docMk/>
            <pc:sldMk cId="0" sldId="262"/>
            <ac:spMk id="158" creationId="{00000000-0000-0000-0000-000000000000}"/>
          </ac:spMkLst>
        </pc:spChg>
      </pc:sldChg>
      <pc:sldChg chg="modSp mod">
        <pc:chgData name="Monica Caruntu" userId="0fc49e7b9c13d637" providerId="LiveId" clId="{2208A3F4-A878-407A-B050-1EDE682A972C}" dt="2023-01-06T03:20:03.426" v="469" actId="20577"/>
        <pc:sldMkLst>
          <pc:docMk/>
          <pc:sldMk cId="0" sldId="263"/>
        </pc:sldMkLst>
        <pc:spChg chg="mod">
          <ac:chgData name="Monica Caruntu" userId="0fc49e7b9c13d637" providerId="LiveId" clId="{2208A3F4-A878-407A-B050-1EDE682A972C}" dt="2023-01-06T03:20:03.426" v="469" actId="20577"/>
          <ac:spMkLst>
            <pc:docMk/>
            <pc:sldMk cId="0" sldId="263"/>
            <ac:spMk id="164" creationId="{00000000-0000-0000-0000-000000000000}"/>
          </ac:spMkLst>
        </pc:spChg>
        <pc:spChg chg="mod">
          <ac:chgData name="Monica Caruntu" userId="0fc49e7b9c13d637" providerId="LiveId" clId="{2208A3F4-A878-407A-B050-1EDE682A972C}" dt="2023-01-06T03:19:23.539" v="468" actId="20577"/>
          <ac:spMkLst>
            <pc:docMk/>
            <pc:sldMk cId="0" sldId="263"/>
            <ac:spMk id="165" creationId="{00000000-0000-0000-0000-000000000000}"/>
          </ac:spMkLst>
        </pc:spChg>
      </pc:sldChg>
      <pc:sldChg chg="modSp mod">
        <pc:chgData name="Monica Caruntu" userId="0fc49e7b9c13d637" providerId="LiveId" clId="{2208A3F4-A878-407A-B050-1EDE682A972C}" dt="2023-01-06T03:23:56.707" v="553"/>
        <pc:sldMkLst>
          <pc:docMk/>
          <pc:sldMk cId="0" sldId="264"/>
        </pc:sldMkLst>
        <pc:spChg chg="mod">
          <ac:chgData name="Monica Caruntu" userId="0fc49e7b9c13d637" providerId="LiveId" clId="{2208A3F4-A878-407A-B050-1EDE682A972C}" dt="2023-01-06T03:20:17.333" v="471" actId="20577"/>
          <ac:spMkLst>
            <pc:docMk/>
            <pc:sldMk cId="0" sldId="264"/>
            <ac:spMk id="171" creationId="{00000000-0000-0000-0000-000000000000}"/>
          </ac:spMkLst>
        </pc:spChg>
        <pc:spChg chg="mod">
          <ac:chgData name="Monica Caruntu" userId="0fc49e7b9c13d637" providerId="LiveId" clId="{2208A3F4-A878-407A-B050-1EDE682A972C}" dt="2023-01-06T03:21:43.497" v="544" actId="20577"/>
          <ac:spMkLst>
            <pc:docMk/>
            <pc:sldMk cId="0" sldId="264"/>
            <ac:spMk id="173" creationId="{00000000-0000-0000-0000-000000000000}"/>
          </ac:spMkLst>
        </pc:spChg>
        <pc:graphicFrameChg chg="mod modGraphic">
          <ac:chgData name="Monica Caruntu" userId="0fc49e7b9c13d637" providerId="LiveId" clId="{2208A3F4-A878-407A-B050-1EDE682A972C}" dt="2023-01-06T03:23:56.707" v="553"/>
          <ac:graphicFrameMkLst>
            <pc:docMk/>
            <pc:sldMk cId="0" sldId="264"/>
            <ac:graphicFrameMk id="172" creationId="{00000000-0000-0000-0000-000000000000}"/>
          </ac:graphicFrameMkLst>
        </pc:graphicFrameChg>
      </pc:sldChg>
      <pc:sldChg chg="modSp mod">
        <pc:chgData name="Monica Caruntu" userId="0fc49e7b9c13d637" providerId="LiveId" clId="{2208A3F4-A878-407A-B050-1EDE682A972C}" dt="2023-01-06T03:25:02.895" v="555"/>
        <pc:sldMkLst>
          <pc:docMk/>
          <pc:sldMk cId="0" sldId="265"/>
        </pc:sldMkLst>
        <pc:spChg chg="mod">
          <ac:chgData name="Monica Caruntu" userId="0fc49e7b9c13d637" providerId="LiveId" clId="{2208A3F4-A878-407A-B050-1EDE682A972C}" dt="2023-01-06T03:24:35.024" v="554"/>
          <ac:spMkLst>
            <pc:docMk/>
            <pc:sldMk cId="0" sldId="265"/>
            <ac:spMk id="178" creationId="{00000000-0000-0000-0000-000000000000}"/>
          </ac:spMkLst>
        </pc:spChg>
        <pc:spChg chg="mod">
          <ac:chgData name="Monica Caruntu" userId="0fc49e7b9c13d637" providerId="LiveId" clId="{2208A3F4-A878-407A-B050-1EDE682A972C}" dt="2023-01-06T03:25:02.895" v="555"/>
          <ac:spMkLst>
            <pc:docMk/>
            <pc:sldMk cId="0" sldId="265"/>
            <ac:spMk id="179" creationId="{00000000-0000-0000-0000-000000000000}"/>
          </ac:spMkLst>
        </pc:spChg>
      </pc:sldChg>
      <pc:sldChg chg="modSp mod">
        <pc:chgData name="Monica Caruntu" userId="0fc49e7b9c13d637" providerId="LiveId" clId="{2208A3F4-A878-407A-B050-1EDE682A972C}" dt="2023-01-06T03:25:47.539" v="601" actId="20577"/>
        <pc:sldMkLst>
          <pc:docMk/>
          <pc:sldMk cId="0" sldId="266"/>
        </pc:sldMkLst>
        <pc:spChg chg="mod">
          <ac:chgData name="Monica Caruntu" userId="0fc49e7b9c13d637" providerId="LiveId" clId="{2208A3F4-A878-407A-B050-1EDE682A972C}" dt="2023-01-06T03:25:47.539" v="601" actId="20577"/>
          <ac:spMkLst>
            <pc:docMk/>
            <pc:sldMk cId="0" sldId="266"/>
            <ac:spMk id="185" creationId="{00000000-0000-0000-0000-000000000000}"/>
          </ac:spMkLst>
        </pc:spChg>
      </pc:sldChg>
      <pc:sldChg chg="modSp mod">
        <pc:chgData name="Monica Caruntu" userId="0fc49e7b9c13d637" providerId="LiveId" clId="{2208A3F4-A878-407A-B050-1EDE682A972C}" dt="2023-01-06T03:26:56.650" v="625"/>
        <pc:sldMkLst>
          <pc:docMk/>
          <pc:sldMk cId="0" sldId="267"/>
        </pc:sldMkLst>
        <pc:spChg chg="mod">
          <ac:chgData name="Monica Caruntu" userId="0fc49e7b9c13d637" providerId="LiveId" clId="{2208A3F4-A878-407A-B050-1EDE682A972C}" dt="2023-01-06T03:26:22.521" v="624" actId="20577"/>
          <ac:spMkLst>
            <pc:docMk/>
            <pc:sldMk cId="0" sldId="267"/>
            <ac:spMk id="192" creationId="{00000000-0000-0000-0000-000000000000}"/>
          </ac:spMkLst>
        </pc:spChg>
        <pc:spChg chg="mod">
          <ac:chgData name="Monica Caruntu" userId="0fc49e7b9c13d637" providerId="LiveId" clId="{2208A3F4-A878-407A-B050-1EDE682A972C}" dt="2023-01-06T03:26:56.650" v="625"/>
          <ac:spMkLst>
            <pc:docMk/>
            <pc:sldMk cId="0" sldId="267"/>
            <ac:spMk id="193" creationId="{00000000-0000-0000-0000-000000000000}"/>
          </ac:spMkLst>
        </pc:spChg>
      </pc:sldChg>
      <pc:sldChg chg="modSp mod">
        <pc:chgData name="Monica Caruntu" userId="0fc49e7b9c13d637" providerId="LiveId" clId="{2208A3F4-A878-407A-B050-1EDE682A972C}" dt="2023-01-06T03:31:43.235" v="759" actId="20577"/>
        <pc:sldMkLst>
          <pc:docMk/>
          <pc:sldMk cId="0" sldId="268"/>
        </pc:sldMkLst>
        <pc:spChg chg="mod">
          <ac:chgData name="Monica Caruntu" userId="0fc49e7b9c13d637" providerId="LiveId" clId="{2208A3F4-A878-407A-B050-1EDE682A972C}" dt="2023-01-06T03:31:43.235" v="759" actId="20577"/>
          <ac:spMkLst>
            <pc:docMk/>
            <pc:sldMk cId="0" sldId="268"/>
            <ac:spMk id="199" creationId="{00000000-0000-0000-0000-000000000000}"/>
          </ac:spMkLst>
        </pc:spChg>
        <pc:spChg chg="mod">
          <ac:chgData name="Monica Caruntu" userId="0fc49e7b9c13d637" providerId="LiveId" clId="{2208A3F4-A878-407A-B050-1EDE682A972C}" dt="2023-01-06T03:31:02.575" v="757" actId="20577"/>
          <ac:spMkLst>
            <pc:docMk/>
            <pc:sldMk cId="0" sldId="268"/>
            <ac:spMk id="201" creationId="{00000000-0000-0000-0000-000000000000}"/>
          </ac:spMkLst>
        </pc:spChg>
      </pc:sldChg>
      <pc:sldChg chg="modSp mod">
        <pc:chgData name="Monica Caruntu" userId="0fc49e7b9c13d637" providerId="LiveId" clId="{2208A3F4-A878-407A-B050-1EDE682A972C}" dt="2023-01-06T03:33:25.036" v="793" actId="20577"/>
        <pc:sldMkLst>
          <pc:docMk/>
          <pc:sldMk cId="0" sldId="269"/>
        </pc:sldMkLst>
        <pc:spChg chg="mod">
          <ac:chgData name="Monica Caruntu" userId="0fc49e7b9c13d637" providerId="LiveId" clId="{2208A3F4-A878-407A-B050-1EDE682A972C}" dt="2023-01-06T03:32:06.176" v="761" actId="113"/>
          <ac:spMkLst>
            <pc:docMk/>
            <pc:sldMk cId="0" sldId="269"/>
            <ac:spMk id="206" creationId="{00000000-0000-0000-0000-000000000000}"/>
          </ac:spMkLst>
        </pc:spChg>
        <pc:spChg chg="mod">
          <ac:chgData name="Monica Caruntu" userId="0fc49e7b9c13d637" providerId="LiveId" clId="{2208A3F4-A878-407A-B050-1EDE682A972C}" dt="2023-01-06T03:33:25.036" v="793" actId="20577"/>
          <ac:spMkLst>
            <pc:docMk/>
            <pc:sldMk cId="0" sldId="269"/>
            <ac:spMk id="208" creationId="{00000000-0000-0000-0000-000000000000}"/>
          </ac:spMkLst>
        </pc:spChg>
      </pc:sldChg>
      <pc:sldChg chg="modSp mod">
        <pc:chgData name="Monica Caruntu" userId="0fc49e7b9c13d637" providerId="LiveId" clId="{2208A3F4-A878-407A-B050-1EDE682A972C}" dt="2023-01-06T03:37:57.097" v="1080" actId="20577"/>
        <pc:sldMkLst>
          <pc:docMk/>
          <pc:sldMk cId="0" sldId="270"/>
        </pc:sldMkLst>
        <pc:spChg chg="mod">
          <ac:chgData name="Monica Caruntu" userId="0fc49e7b9c13d637" providerId="LiveId" clId="{2208A3F4-A878-407A-B050-1EDE682A972C}" dt="2023-01-06T03:34:03.501" v="825" actId="20577"/>
          <ac:spMkLst>
            <pc:docMk/>
            <pc:sldMk cId="0" sldId="270"/>
            <ac:spMk id="214" creationId="{00000000-0000-0000-0000-000000000000}"/>
          </ac:spMkLst>
        </pc:spChg>
        <pc:spChg chg="mod">
          <ac:chgData name="Monica Caruntu" userId="0fc49e7b9c13d637" providerId="LiveId" clId="{2208A3F4-A878-407A-B050-1EDE682A972C}" dt="2023-01-06T03:37:57.097" v="1080" actId="20577"/>
          <ac:spMkLst>
            <pc:docMk/>
            <pc:sldMk cId="0" sldId="270"/>
            <ac:spMk id="215" creationId="{00000000-0000-0000-0000-000000000000}"/>
          </ac:spMkLst>
        </pc:spChg>
      </pc:sldChg>
      <pc:sldChg chg="modSp mod">
        <pc:chgData name="Monica Caruntu" userId="0fc49e7b9c13d637" providerId="LiveId" clId="{2208A3F4-A878-407A-B050-1EDE682A972C}" dt="2023-01-06T03:39:43.438" v="1142"/>
        <pc:sldMkLst>
          <pc:docMk/>
          <pc:sldMk cId="0" sldId="271"/>
        </pc:sldMkLst>
        <pc:spChg chg="mod">
          <ac:chgData name="Monica Caruntu" userId="0fc49e7b9c13d637" providerId="LiveId" clId="{2208A3F4-A878-407A-B050-1EDE682A972C}" dt="2023-01-06T03:38:27.814" v="1081"/>
          <ac:spMkLst>
            <pc:docMk/>
            <pc:sldMk cId="0" sldId="271"/>
            <ac:spMk id="221" creationId="{00000000-0000-0000-0000-000000000000}"/>
          </ac:spMkLst>
        </pc:spChg>
        <pc:spChg chg="mod">
          <ac:chgData name="Monica Caruntu" userId="0fc49e7b9c13d637" providerId="LiveId" clId="{2208A3F4-A878-407A-B050-1EDE682A972C}" dt="2023-01-06T03:39:43.438" v="1142"/>
          <ac:spMkLst>
            <pc:docMk/>
            <pc:sldMk cId="0" sldId="271"/>
            <ac:spMk id="222" creationId="{00000000-0000-0000-0000-000000000000}"/>
          </ac:spMkLst>
        </pc:spChg>
      </pc:sldChg>
      <pc:sldChg chg="modSp mod">
        <pc:chgData name="Monica Caruntu" userId="0fc49e7b9c13d637" providerId="LiveId" clId="{2208A3F4-A878-407A-B050-1EDE682A972C}" dt="2023-01-06T03:41:34.427" v="1150" actId="14100"/>
        <pc:sldMkLst>
          <pc:docMk/>
          <pc:sldMk cId="0" sldId="272"/>
        </pc:sldMkLst>
        <pc:spChg chg="mod">
          <ac:chgData name="Monica Caruntu" userId="0fc49e7b9c13d637" providerId="LiveId" clId="{2208A3F4-A878-407A-B050-1EDE682A972C}" dt="2023-01-06T03:40:26.868" v="1143"/>
          <ac:spMkLst>
            <pc:docMk/>
            <pc:sldMk cId="0" sldId="272"/>
            <ac:spMk id="228" creationId="{00000000-0000-0000-0000-000000000000}"/>
          </ac:spMkLst>
        </pc:spChg>
        <pc:spChg chg="mod">
          <ac:chgData name="Monica Caruntu" userId="0fc49e7b9c13d637" providerId="LiveId" clId="{2208A3F4-A878-407A-B050-1EDE682A972C}" dt="2023-01-06T03:40:56.930" v="1145" actId="113"/>
          <ac:spMkLst>
            <pc:docMk/>
            <pc:sldMk cId="0" sldId="272"/>
            <ac:spMk id="230" creationId="{00000000-0000-0000-0000-000000000000}"/>
          </ac:spMkLst>
        </pc:spChg>
        <pc:spChg chg="mod">
          <ac:chgData name="Monica Caruntu" userId="0fc49e7b9c13d637" providerId="LiveId" clId="{2208A3F4-A878-407A-B050-1EDE682A972C}" dt="2023-01-06T03:41:34.427" v="1150" actId="14100"/>
          <ac:spMkLst>
            <pc:docMk/>
            <pc:sldMk cId="0" sldId="272"/>
            <ac:spMk id="231" creationId="{00000000-0000-0000-0000-000000000000}"/>
          </ac:spMkLst>
        </pc:spChg>
      </pc:sldChg>
      <pc:sldChg chg="modSp mod">
        <pc:chgData name="Monica Caruntu" userId="0fc49e7b9c13d637" providerId="LiveId" clId="{2208A3F4-A878-407A-B050-1EDE682A972C}" dt="2023-01-06T03:43:26.222" v="1208" actId="1076"/>
        <pc:sldMkLst>
          <pc:docMk/>
          <pc:sldMk cId="0" sldId="273"/>
        </pc:sldMkLst>
        <pc:spChg chg="mod">
          <ac:chgData name="Monica Caruntu" userId="0fc49e7b9c13d637" providerId="LiveId" clId="{2208A3F4-A878-407A-B050-1EDE682A972C}" dt="2023-01-06T03:43:26.222" v="1208" actId="1076"/>
          <ac:spMkLst>
            <pc:docMk/>
            <pc:sldMk cId="0" sldId="273"/>
            <ac:spMk id="237" creationId="{00000000-0000-0000-0000-000000000000}"/>
          </ac:spMkLst>
        </pc:spChg>
      </pc:sldChg>
      <pc:sldChg chg="modSp mod">
        <pc:chgData name="Monica Caruntu" userId="0fc49e7b9c13d637" providerId="LiveId" clId="{2208A3F4-A878-407A-B050-1EDE682A972C}" dt="2023-01-06T03:47:48.599" v="1249"/>
        <pc:sldMkLst>
          <pc:docMk/>
          <pc:sldMk cId="0" sldId="274"/>
        </pc:sldMkLst>
        <pc:spChg chg="mod">
          <ac:chgData name="Monica Caruntu" userId="0fc49e7b9c13d637" providerId="LiveId" clId="{2208A3F4-A878-407A-B050-1EDE682A972C}" dt="2023-01-06T03:43:43.279" v="1215" actId="20577"/>
          <ac:spMkLst>
            <pc:docMk/>
            <pc:sldMk cId="0" sldId="274"/>
            <ac:spMk id="244" creationId="{00000000-0000-0000-0000-000000000000}"/>
          </ac:spMkLst>
        </pc:spChg>
        <pc:spChg chg="mod">
          <ac:chgData name="Monica Caruntu" userId="0fc49e7b9c13d637" providerId="LiveId" clId="{2208A3F4-A878-407A-B050-1EDE682A972C}" dt="2023-01-06T03:44:45.186" v="1217"/>
          <ac:spMkLst>
            <pc:docMk/>
            <pc:sldMk cId="0" sldId="274"/>
            <ac:spMk id="245" creationId="{00000000-0000-0000-0000-000000000000}"/>
          </ac:spMkLst>
        </pc:spChg>
        <pc:spChg chg="mod">
          <ac:chgData name="Monica Caruntu" userId="0fc49e7b9c13d637" providerId="LiveId" clId="{2208A3F4-A878-407A-B050-1EDE682A972C}" dt="2023-01-06T03:44:10.367" v="1216"/>
          <ac:spMkLst>
            <pc:docMk/>
            <pc:sldMk cId="0" sldId="274"/>
            <ac:spMk id="246" creationId="{00000000-0000-0000-0000-000000000000}"/>
          </ac:spMkLst>
        </pc:spChg>
        <pc:spChg chg="mod">
          <ac:chgData name="Monica Caruntu" userId="0fc49e7b9c13d637" providerId="LiveId" clId="{2208A3F4-A878-407A-B050-1EDE682A972C}" dt="2023-01-06T03:45:47.331" v="1219"/>
          <ac:spMkLst>
            <pc:docMk/>
            <pc:sldMk cId="0" sldId="274"/>
            <ac:spMk id="247" creationId="{00000000-0000-0000-0000-000000000000}"/>
          </ac:spMkLst>
        </pc:spChg>
        <pc:spChg chg="mod">
          <ac:chgData name="Monica Caruntu" userId="0fc49e7b9c13d637" providerId="LiveId" clId="{2208A3F4-A878-407A-B050-1EDE682A972C}" dt="2023-01-06T03:45:19.810" v="1218"/>
          <ac:spMkLst>
            <pc:docMk/>
            <pc:sldMk cId="0" sldId="274"/>
            <ac:spMk id="248" creationId="{00000000-0000-0000-0000-000000000000}"/>
          </ac:spMkLst>
        </pc:spChg>
        <pc:spChg chg="mod">
          <ac:chgData name="Monica Caruntu" userId="0fc49e7b9c13d637" providerId="LiveId" clId="{2208A3F4-A878-407A-B050-1EDE682A972C}" dt="2023-01-06T03:46:33.114" v="1220"/>
          <ac:spMkLst>
            <pc:docMk/>
            <pc:sldMk cId="0" sldId="274"/>
            <ac:spMk id="249" creationId="{00000000-0000-0000-0000-000000000000}"/>
          </ac:spMkLst>
        </pc:spChg>
        <pc:spChg chg="mod">
          <ac:chgData name="Monica Caruntu" userId="0fc49e7b9c13d637" providerId="LiveId" clId="{2208A3F4-A878-407A-B050-1EDE682A972C}" dt="2023-01-06T03:46:53.727" v="1247" actId="20577"/>
          <ac:spMkLst>
            <pc:docMk/>
            <pc:sldMk cId="0" sldId="274"/>
            <ac:spMk id="250" creationId="{00000000-0000-0000-0000-000000000000}"/>
          </ac:spMkLst>
        </pc:spChg>
        <pc:spChg chg="mod">
          <ac:chgData name="Monica Caruntu" userId="0fc49e7b9c13d637" providerId="LiveId" clId="{2208A3F4-A878-407A-B050-1EDE682A972C}" dt="2023-01-06T03:47:20.718" v="1248"/>
          <ac:spMkLst>
            <pc:docMk/>
            <pc:sldMk cId="0" sldId="274"/>
            <ac:spMk id="251" creationId="{00000000-0000-0000-0000-000000000000}"/>
          </ac:spMkLst>
        </pc:spChg>
        <pc:spChg chg="mod">
          <ac:chgData name="Monica Caruntu" userId="0fc49e7b9c13d637" providerId="LiveId" clId="{2208A3F4-A878-407A-B050-1EDE682A972C}" dt="2023-01-06T03:47:48.599" v="1249"/>
          <ac:spMkLst>
            <pc:docMk/>
            <pc:sldMk cId="0" sldId="274"/>
            <ac:spMk id="252" creationId="{00000000-0000-0000-0000-000000000000}"/>
          </ac:spMkLst>
        </pc:spChg>
      </pc:sldChg>
      <pc:sldChg chg="modSp mod">
        <pc:chgData name="Monica Caruntu" userId="0fc49e7b9c13d637" providerId="LiveId" clId="{2208A3F4-A878-407A-B050-1EDE682A972C}" dt="2023-01-06T03:48:13.829" v="1260" actId="20577"/>
        <pc:sldMkLst>
          <pc:docMk/>
          <pc:sldMk cId="0" sldId="275"/>
        </pc:sldMkLst>
        <pc:spChg chg="mod">
          <ac:chgData name="Monica Caruntu" userId="0fc49e7b9c13d637" providerId="LiveId" clId="{2208A3F4-A878-407A-B050-1EDE682A972C}" dt="2023-01-06T03:48:13.829" v="1260" actId="20577"/>
          <ac:spMkLst>
            <pc:docMk/>
            <pc:sldMk cId="0" sldId="275"/>
            <ac:spMk id="26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0: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10: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p1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2: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1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p1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p1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5: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p15: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6: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p1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7: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p17: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8: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p18: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9: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p19: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0: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 name="Google Shape;260;p20: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5: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6: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7: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7: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8: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8: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9: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9: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14"/>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64"/>
        <p:cNvGrpSpPr/>
        <p:nvPr/>
      </p:nvGrpSpPr>
      <p:grpSpPr>
        <a:xfrm>
          <a:off x="0" y="0"/>
          <a:ext cx="0" cy="0"/>
          <a:chOff x="0" y="0"/>
          <a:chExt cx="0" cy="0"/>
        </a:xfrm>
      </p:grpSpPr>
      <p:sp>
        <p:nvSpPr>
          <p:cNvPr id="65" name="Google Shape;65;p34"/>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6" name="Google Shape;66;p34"/>
          <p:cNvSpPr txBox="1">
            <a:spLocks noGrp="1"/>
          </p:cNvSpPr>
          <p:nvPr>
            <p:ph type="body" idx="1"/>
          </p:nvPr>
        </p:nvSpPr>
        <p:spPr>
          <a:xfrm>
            <a:off x="7775575" y="1481138"/>
            <a:ext cx="9258300" cy="7310437"/>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7" name="Google Shape;67;p34"/>
          <p:cNvSpPr txBox="1">
            <a:spLocks noGrp="1"/>
          </p:cNvSpPr>
          <p:nvPr>
            <p:ph type="body" idx="2"/>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8" name="Google Shape;68;p34"/>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34"/>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34"/>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71"/>
        <p:cNvGrpSpPr/>
        <p:nvPr/>
      </p:nvGrpSpPr>
      <p:grpSpPr>
        <a:xfrm>
          <a:off x="0" y="0"/>
          <a:ext cx="0" cy="0"/>
          <a:chOff x="0" y="0"/>
          <a:chExt cx="0" cy="0"/>
        </a:xfrm>
      </p:grpSpPr>
      <p:sp>
        <p:nvSpPr>
          <p:cNvPr id="72" name="Google Shape;72;p35"/>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3" name="Google Shape;73;p35"/>
          <p:cNvSpPr>
            <a:spLocks noGrp="1"/>
          </p:cNvSpPr>
          <p:nvPr>
            <p:ph type="pic" idx="2"/>
          </p:nvPr>
        </p:nvSpPr>
        <p:spPr>
          <a:xfrm>
            <a:off x="7775575" y="1481138"/>
            <a:ext cx="9258300" cy="7310437"/>
          </a:xfrm>
          <a:prstGeom prst="rect">
            <a:avLst/>
          </a:prstGeom>
          <a:noFill/>
          <a:ln>
            <a:noFill/>
          </a:ln>
        </p:spPr>
      </p:sp>
      <p:sp>
        <p:nvSpPr>
          <p:cNvPr id="74" name="Google Shape;74;p35"/>
          <p:cNvSpPr txBox="1">
            <a:spLocks noGrp="1"/>
          </p:cNvSpPr>
          <p:nvPr>
            <p:ph type="body" idx="1"/>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75" name="Google Shape;75;p3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3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3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8"/>
        <p:cNvGrpSpPr/>
        <p:nvPr/>
      </p:nvGrpSpPr>
      <p:grpSpPr>
        <a:xfrm>
          <a:off x="0" y="0"/>
          <a:ext cx="0" cy="0"/>
          <a:chOff x="0" y="0"/>
          <a:chExt cx="0" cy="0"/>
        </a:xfrm>
      </p:grpSpPr>
      <p:sp>
        <p:nvSpPr>
          <p:cNvPr id="79" name="Google Shape;79;p36"/>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Google Shape;80;p36"/>
          <p:cNvSpPr txBox="1">
            <a:spLocks noGrp="1"/>
          </p:cNvSpPr>
          <p:nvPr>
            <p:ph type="body" idx="1"/>
          </p:nvPr>
        </p:nvSpPr>
        <p:spPr>
          <a:xfrm rot="5400000">
            <a:off x="5880100" y="-1884362"/>
            <a:ext cx="6527800" cy="15773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Google Shape;81;p36"/>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36"/>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36"/>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84"/>
        <p:cNvGrpSpPr/>
        <p:nvPr/>
      </p:nvGrpSpPr>
      <p:grpSpPr>
        <a:xfrm>
          <a:off x="0" y="0"/>
          <a:ext cx="0" cy="0"/>
          <a:chOff x="0" y="0"/>
          <a:chExt cx="0" cy="0"/>
        </a:xfrm>
      </p:grpSpPr>
      <p:sp>
        <p:nvSpPr>
          <p:cNvPr id="85" name="Google Shape;85;p37"/>
          <p:cNvSpPr txBox="1">
            <a:spLocks noGrp="1"/>
          </p:cNvSpPr>
          <p:nvPr>
            <p:ph type="title"/>
          </p:nvPr>
        </p:nvSpPr>
        <p:spPr>
          <a:xfrm rot="5400000">
            <a:off x="10699750" y="2935288"/>
            <a:ext cx="8718550" cy="39433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37"/>
          <p:cNvSpPr txBox="1">
            <a:spLocks noGrp="1"/>
          </p:cNvSpPr>
          <p:nvPr>
            <p:ph type="body" idx="1"/>
          </p:nvPr>
        </p:nvSpPr>
        <p:spPr>
          <a:xfrm rot="5400000">
            <a:off x="2736850" y="-931862"/>
            <a:ext cx="8718550" cy="1167765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37"/>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37"/>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37"/>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9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20"/>
        <p:cNvGrpSpPr/>
        <p:nvPr/>
      </p:nvGrpSpPr>
      <p:grpSpPr>
        <a:xfrm>
          <a:off x="0" y="0"/>
          <a:ext cx="0" cy="0"/>
          <a:chOff x="0" y="0"/>
          <a:chExt cx="0" cy="0"/>
        </a:xfrm>
      </p:grpSpPr>
      <p:sp>
        <p:nvSpPr>
          <p:cNvPr id="21" name="Google Shape;21;p24"/>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24"/>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24"/>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24"/>
        <p:cNvGrpSpPr/>
        <p:nvPr/>
      </p:nvGrpSpPr>
      <p:grpSpPr>
        <a:xfrm>
          <a:off x="0" y="0"/>
          <a:ext cx="0" cy="0"/>
          <a:chOff x="0" y="0"/>
          <a:chExt cx="0" cy="0"/>
        </a:xfrm>
      </p:grpSpPr>
      <p:sp>
        <p:nvSpPr>
          <p:cNvPr id="25" name="Google Shape;25;p25"/>
          <p:cNvSpPr txBox="1">
            <a:spLocks noGrp="1"/>
          </p:cNvSpPr>
          <p:nvPr>
            <p:ph type="ctrTitle"/>
          </p:nvPr>
        </p:nvSpPr>
        <p:spPr>
          <a:xfrm>
            <a:off x="2286000" y="1684338"/>
            <a:ext cx="13716000" cy="35814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 name="Google Shape;26;p25"/>
          <p:cNvSpPr txBox="1">
            <a:spLocks noGrp="1"/>
          </p:cNvSpPr>
          <p:nvPr>
            <p:ph type="subTitle" idx="1"/>
          </p:nvPr>
        </p:nvSpPr>
        <p:spPr>
          <a:xfrm>
            <a:off x="2286000" y="5403850"/>
            <a:ext cx="13716000" cy="248285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7" name="Google Shape;27;p2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2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2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3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31"/>
        <p:cNvGrpSpPr/>
        <p:nvPr/>
      </p:nvGrpSpPr>
      <p:grpSpPr>
        <a:xfrm>
          <a:off x="0" y="0"/>
          <a:ext cx="0" cy="0"/>
          <a:chOff x="0" y="0"/>
          <a:chExt cx="0" cy="0"/>
        </a:xfrm>
      </p:grpSpPr>
      <p:sp>
        <p:nvSpPr>
          <p:cNvPr id="32" name="Google Shape;32;p29"/>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 name="Google Shape;33;p29"/>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29"/>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29"/>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ítulo y objetos">
  <p:cSld name="Título y objetos">
    <p:spTree>
      <p:nvGrpSpPr>
        <p:cNvPr id="1" name="Shape 36"/>
        <p:cNvGrpSpPr/>
        <p:nvPr/>
      </p:nvGrpSpPr>
      <p:grpSpPr>
        <a:xfrm>
          <a:off x="0" y="0"/>
          <a:ext cx="0" cy="0"/>
          <a:chOff x="0" y="0"/>
          <a:chExt cx="0" cy="0"/>
        </a:xfrm>
      </p:grpSpPr>
      <p:sp>
        <p:nvSpPr>
          <p:cNvPr id="37" name="Google Shape;37;p30"/>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Google Shape;38;p30"/>
          <p:cNvSpPr txBox="1">
            <a:spLocks noGrp="1"/>
          </p:cNvSpPr>
          <p:nvPr>
            <p:ph type="body" idx="1"/>
          </p:nvPr>
        </p:nvSpPr>
        <p:spPr>
          <a:xfrm>
            <a:off x="1257300" y="2738438"/>
            <a:ext cx="157734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 name="Google Shape;39;p30"/>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 name="Google Shape;40;p30"/>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 name="Google Shape;41;p30"/>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42"/>
        <p:cNvGrpSpPr/>
        <p:nvPr/>
      </p:nvGrpSpPr>
      <p:grpSpPr>
        <a:xfrm>
          <a:off x="0" y="0"/>
          <a:ext cx="0" cy="0"/>
          <a:chOff x="0" y="0"/>
          <a:chExt cx="0" cy="0"/>
        </a:xfrm>
      </p:grpSpPr>
      <p:sp>
        <p:nvSpPr>
          <p:cNvPr id="43" name="Google Shape;43;p31"/>
          <p:cNvSpPr txBox="1">
            <a:spLocks noGrp="1"/>
          </p:cNvSpPr>
          <p:nvPr>
            <p:ph type="title"/>
          </p:nvPr>
        </p:nvSpPr>
        <p:spPr>
          <a:xfrm>
            <a:off x="1247775" y="2565400"/>
            <a:ext cx="15773400" cy="4278313"/>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 name="Google Shape;44;p31"/>
          <p:cNvSpPr txBox="1">
            <a:spLocks noGrp="1"/>
          </p:cNvSpPr>
          <p:nvPr>
            <p:ph type="body" idx="1"/>
          </p:nvPr>
        </p:nvSpPr>
        <p:spPr>
          <a:xfrm>
            <a:off x="1247775" y="6884988"/>
            <a:ext cx="15773400" cy="22494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45" name="Google Shape;45;p31"/>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31"/>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31"/>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48"/>
        <p:cNvGrpSpPr/>
        <p:nvPr/>
      </p:nvGrpSpPr>
      <p:grpSpPr>
        <a:xfrm>
          <a:off x="0" y="0"/>
          <a:ext cx="0" cy="0"/>
          <a:chOff x="0" y="0"/>
          <a:chExt cx="0" cy="0"/>
        </a:xfrm>
      </p:grpSpPr>
      <p:sp>
        <p:nvSpPr>
          <p:cNvPr id="49" name="Google Shape;49;p32"/>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0" name="Google Shape;50;p32"/>
          <p:cNvSpPr txBox="1">
            <a:spLocks noGrp="1"/>
          </p:cNvSpPr>
          <p:nvPr>
            <p:ph type="body" idx="1"/>
          </p:nvPr>
        </p:nvSpPr>
        <p:spPr>
          <a:xfrm>
            <a:off x="12573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Google Shape;51;p32"/>
          <p:cNvSpPr txBox="1">
            <a:spLocks noGrp="1"/>
          </p:cNvSpPr>
          <p:nvPr>
            <p:ph type="body" idx="2"/>
          </p:nvPr>
        </p:nvSpPr>
        <p:spPr>
          <a:xfrm>
            <a:off x="92202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 name="Google Shape;52;p32"/>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32"/>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32"/>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55"/>
        <p:cNvGrpSpPr/>
        <p:nvPr/>
      </p:nvGrpSpPr>
      <p:grpSpPr>
        <a:xfrm>
          <a:off x="0" y="0"/>
          <a:ext cx="0" cy="0"/>
          <a:chOff x="0" y="0"/>
          <a:chExt cx="0" cy="0"/>
        </a:xfrm>
      </p:grpSpPr>
      <p:sp>
        <p:nvSpPr>
          <p:cNvPr id="56" name="Google Shape;56;p33"/>
          <p:cNvSpPr txBox="1">
            <a:spLocks noGrp="1"/>
          </p:cNvSpPr>
          <p:nvPr>
            <p:ph type="title"/>
          </p:nvPr>
        </p:nvSpPr>
        <p:spPr>
          <a:xfrm>
            <a:off x="1260475"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7" name="Google Shape;57;p33"/>
          <p:cNvSpPr txBox="1">
            <a:spLocks noGrp="1"/>
          </p:cNvSpPr>
          <p:nvPr>
            <p:ph type="body" idx="1"/>
          </p:nvPr>
        </p:nvSpPr>
        <p:spPr>
          <a:xfrm>
            <a:off x="1260475" y="2522538"/>
            <a:ext cx="7735888"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8" name="Google Shape;58;p33"/>
          <p:cNvSpPr txBox="1">
            <a:spLocks noGrp="1"/>
          </p:cNvSpPr>
          <p:nvPr>
            <p:ph type="body" idx="2"/>
          </p:nvPr>
        </p:nvSpPr>
        <p:spPr>
          <a:xfrm>
            <a:off x="1260475" y="3757613"/>
            <a:ext cx="7735888"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 name="Google Shape;59;p33"/>
          <p:cNvSpPr txBox="1">
            <a:spLocks noGrp="1"/>
          </p:cNvSpPr>
          <p:nvPr>
            <p:ph type="body" idx="3"/>
          </p:nvPr>
        </p:nvSpPr>
        <p:spPr>
          <a:xfrm>
            <a:off x="9258300" y="2522538"/>
            <a:ext cx="7775575"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0" name="Google Shape;60;p33"/>
          <p:cNvSpPr txBox="1">
            <a:spLocks noGrp="1"/>
          </p:cNvSpPr>
          <p:nvPr>
            <p:ph type="body" idx="4"/>
          </p:nvPr>
        </p:nvSpPr>
        <p:spPr>
          <a:xfrm>
            <a:off x="9258300" y="3757613"/>
            <a:ext cx="7775575"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 name="Google Shape;61;p33"/>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33"/>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33"/>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2.pn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1"/>
          <p:cNvSpPr/>
          <p:nvPr/>
        </p:nvSpPr>
        <p:spPr>
          <a:xfrm>
            <a:off x="379" y="8907009"/>
            <a:ext cx="18287365" cy="1381125"/>
          </a:xfrm>
          <a:custGeom>
            <a:avLst/>
            <a:gdLst/>
            <a:ahLst/>
            <a:cxnLst/>
            <a:rect l="l" t="t" r="r" b="b"/>
            <a:pathLst>
              <a:path w="18287365" h="1381125" extrusionOk="0">
                <a:moveTo>
                  <a:pt x="18287242" y="1381125"/>
                </a:moveTo>
                <a:lnTo>
                  <a:pt x="0" y="1381125"/>
                </a:lnTo>
                <a:lnTo>
                  <a:pt x="0" y="0"/>
                </a:lnTo>
                <a:lnTo>
                  <a:pt x="18287242" y="0"/>
                </a:lnTo>
                <a:lnTo>
                  <a:pt x="18287242" y="1381125"/>
                </a:lnTo>
                <a:close/>
              </a:path>
            </a:pathLst>
          </a:custGeom>
          <a:solidFill>
            <a:srgbClr val="AB79D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7" name="Google Shape;7;p21"/>
          <p:cNvPicPr preferRelativeResize="0"/>
          <p:nvPr/>
        </p:nvPicPr>
        <p:blipFill rotWithShape="1">
          <a:blip r:embed="rId3">
            <a:alphaModFix/>
          </a:blip>
          <a:srcRect/>
          <a:stretch/>
        </p:blipFill>
        <p:spPr>
          <a:xfrm>
            <a:off x="1057881" y="9265523"/>
            <a:ext cx="3152774" cy="666749"/>
          </a:xfrm>
          <a:prstGeom prst="rect">
            <a:avLst/>
          </a:prstGeom>
          <a:noFill/>
          <a:ln>
            <a:noFill/>
          </a:ln>
        </p:spPr>
      </p:pic>
      <p:pic>
        <p:nvPicPr>
          <p:cNvPr id="8" name="Google Shape;8;p21"/>
          <p:cNvPicPr preferRelativeResize="0"/>
          <p:nvPr/>
        </p:nvPicPr>
        <p:blipFill rotWithShape="1">
          <a:blip r:embed="rId4">
            <a:alphaModFix/>
          </a:blip>
          <a:srcRect/>
          <a:stretch/>
        </p:blipFill>
        <p:spPr>
          <a:xfrm>
            <a:off x="4876800" y="723900"/>
            <a:ext cx="8039099" cy="4524374"/>
          </a:xfrm>
          <a:prstGeom prst="rect">
            <a:avLst/>
          </a:prstGeom>
          <a:noFill/>
          <a:ln>
            <a:noFill/>
          </a:ln>
        </p:spPr>
      </p:pic>
      <p:pic>
        <p:nvPicPr>
          <p:cNvPr id="9" name="Google Shape;9;p21"/>
          <p:cNvPicPr preferRelativeResize="0"/>
          <p:nvPr/>
        </p:nvPicPr>
        <p:blipFill rotWithShape="1">
          <a:blip r:embed="rId5">
            <a:alphaModFix/>
          </a:blip>
          <a:srcRect/>
          <a:stretch/>
        </p:blipFill>
        <p:spPr>
          <a:xfrm>
            <a:off x="451137" y="8007589"/>
            <a:ext cx="581024" cy="581024"/>
          </a:xfrm>
          <a:prstGeom prst="rect">
            <a:avLst/>
          </a:prstGeom>
          <a:noFill/>
          <a:ln>
            <a:noFill/>
          </a:ln>
        </p:spPr>
      </p:pic>
      <p:pic>
        <p:nvPicPr>
          <p:cNvPr id="10" name="Google Shape;10;p21"/>
          <p:cNvPicPr preferRelativeResize="0"/>
          <p:nvPr/>
        </p:nvPicPr>
        <p:blipFill rotWithShape="1">
          <a:blip r:embed="rId5">
            <a:alphaModFix/>
          </a:blip>
          <a:srcRect/>
          <a:stretch/>
        </p:blipFill>
        <p:spPr>
          <a:xfrm>
            <a:off x="451137" y="7355968"/>
            <a:ext cx="581024" cy="581024"/>
          </a:xfrm>
          <a:prstGeom prst="rect">
            <a:avLst/>
          </a:prstGeom>
          <a:noFill/>
          <a:ln>
            <a:noFill/>
          </a:ln>
        </p:spPr>
      </p:pic>
      <p:pic>
        <p:nvPicPr>
          <p:cNvPr id="11" name="Google Shape;11;p21"/>
          <p:cNvPicPr preferRelativeResize="0"/>
          <p:nvPr/>
        </p:nvPicPr>
        <p:blipFill rotWithShape="1">
          <a:blip r:embed="rId5">
            <a:alphaModFix/>
          </a:blip>
          <a:srcRect/>
          <a:stretch/>
        </p:blipFill>
        <p:spPr>
          <a:xfrm>
            <a:off x="451137" y="6710436"/>
            <a:ext cx="581024" cy="581024"/>
          </a:xfrm>
          <a:prstGeom prst="rect">
            <a:avLst/>
          </a:prstGeom>
          <a:noFill/>
          <a:ln>
            <a:noFill/>
          </a:ln>
        </p:spPr>
      </p:pic>
      <p:sp>
        <p:nvSpPr>
          <p:cNvPr id="12" name="Google Shape;12;p21"/>
          <p:cNvSpPr txBox="1"/>
          <p:nvPr/>
        </p:nvSpPr>
        <p:spPr>
          <a:xfrm>
            <a:off x="8881981" y="4530662"/>
            <a:ext cx="2093595" cy="410209"/>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None/>
            </a:pPr>
            <a:r>
              <a:rPr lang="en-US" sz="2500">
                <a:solidFill>
                  <a:schemeClr val="dk1"/>
                </a:solidFill>
                <a:latin typeface="Helvetica Neue"/>
                <a:ea typeface="Helvetica Neue"/>
                <a:cs typeface="Helvetica Neue"/>
                <a:sym typeface="Helvetica Neue"/>
              </a:rPr>
              <a:t>wideproject.eu</a:t>
            </a:r>
            <a:endParaRPr/>
          </a:p>
        </p:txBody>
      </p:sp>
      <p:sp>
        <p:nvSpPr>
          <p:cNvPr id="13" name="Google Shape;13;p21"/>
          <p:cNvSpPr txBox="1"/>
          <p:nvPr/>
        </p:nvSpPr>
        <p:spPr>
          <a:xfrm>
            <a:off x="4343400" y="9334500"/>
            <a:ext cx="12801600" cy="505523"/>
          </a:xfrm>
          <a:prstGeom prst="rect">
            <a:avLst/>
          </a:prstGeom>
          <a:noFill/>
          <a:ln>
            <a:noFill/>
          </a:ln>
        </p:spPr>
        <p:txBody>
          <a:bodyPr spcFirstLastPara="1" wrap="square" lIns="91425" tIns="45700" rIns="91425" bIns="45700" anchor="t" anchorCtr="0">
            <a:spAutoFit/>
          </a:bodyPr>
          <a:lstStyle/>
          <a:p>
            <a:pPr marL="12700" marR="0" lvl="0" indent="0" algn="just" rtl="0">
              <a:lnSpc>
                <a:spcPct val="100875"/>
              </a:lnSpc>
              <a:spcBef>
                <a:spcPts val="0"/>
              </a:spcBef>
              <a:spcAft>
                <a:spcPts val="0"/>
              </a:spcAft>
              <a:buNone/>
            </a:pPr>
            <a:r>
              <a:rPr lang="en-US" sz="16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
        <p:cNvGrpSpPr/>
        <p:nvPr/>
      </p:nvGrpSpPr>
      <p:grpSpPr>
        <a:xfrm>
          <a:off x="0" y="0"/>
          <a:ext cx="0" cy="0"/>
          <a:chOff x="0" y="0"/>
          <a:chExt cx="0" cy="0"/>
        </a:xfrm>
      </p:grpSpPr>
      <p:sp>
        <p:nvSpPr>
          <p:cNvPr id="16" name="Google Shape;16;p23"/>
          <p:cNvSpPr/>
          <p:nvPr/>
        </p:nvSpPr>
        <p:spPr>
          <a:xfrm>
            <a:off x="379" y="8907009"/>
            <a:ext cx="18287365" cy="1381125"/>
          </a:xfrm>
          <a:custGeom>
            <a:avLst/>
            <a:gdLst/>
            <a:ahLst/>
            <a:cxnLst/>
            <a:rect l="l" t="t" r="r" b="b"/>
            <a:pathLst>
              <a:path w="18287365" h="1381125" extrusionOk="0">
                <a:moveTo>
                  <a:pt x="18287242" y="1381125"/>
                </a:moveTo>
                <a:lnTo>
                  <a:pt x="0" y="1381125"/>
                </a:lnTo>
                <a:lnTo>
                  <a:pt x="0" y="0"/>
                </a:lnTo>
                <a:lnTo>
                  <a:pt x="18287242" y="0"/>
                </a:lnTo>
                <a:lnTo>
                  <a:pt x="18287242" y="1381125"/>
                </a:lnTo>
                <a:close/>
              </a:path>
            </a:pathLst>
          </a:custGeom>
          <a:solidFill>
            <a:srgbClr val="AB79D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7" name="Google Shape;17;p23"/>
          <p:cNvPicPr preferRelativeResize="0"/>
          <p:nvPr/>
        </p:nvPicPr>
        <p:blipFill rotWithShape="1">
          <a:blip r:embed="rId14">
            <a:alphaModFix/>
          </a:blip>
          <a:srcRect/>
          <a:stretch/>
        </p:blipFill>
        <p:spPr>
          <a:xfrm>
            <a:off x="1057881" y="9265523"/>
            <a:ext cx="3152774" cy="666749"/>
          </a:xfrm>
          <a:prstGeom prst="rect">
            <a:avLst/>
          </a:prstGeom>
          <a:noFill/>
          <a:ln>
            <a:noFill/>
          </a:ln>
        </p:spPr>
      </p:pic>
      <p:pic>
        <p:nvPicPr>
          <p:cNvPr id="18" name="Google Shape;18;p23"/>
          <p:cNvPicPr preferRelativeResize="0"/>
          <p:nvPr/>
        </p:nvPicPr>
        <p:blipFill rotWithShape="1">
          <a:blip r:embed="rId15">
            <a:alphaModFix/>
          </a:blip>
          <a:srcRect/>
          <a:stretch/>
        </p:blipFill>
        <p:spPr>
          <a:xfrm>
            <a:off x="14325600" y="190500"/>
            <a:ext cx="3789133" cy="2194867"/>
          </a:xfrm>
          <a:prstGeom prst="rect">
            <a:avLst/>
          </a:prstGeom>
          <a:noFill/>
          <a:ln>
            <a:noFill/>
          </a:ln>
        </p:spPr>
      </p:pic>
      <p:sp>
        <p:nvSpPr>
          <p:cNvPr id="19" name="Google Shape;19;p23"/>
          <p:cNvSpPr txBox="1"/>
          <p:nvPr/>
        </p:nvSpPr>
        <p:spPr>
          <a:xfrm>
            <a:off x="4343400" y="9334500"/>
            <a:ext cx="12801600" cy="505523"/>
          </a:xfrm>
          <a:prstGeom prst="rect">
            <a:avLst/>
          </a:prstGeom>
          <a:noFill/>
          <a:ln>
            <a:noFill/>
          </a:ln>
        </p:spPr>
        <p:txBody>
          <a:bodyPr spcFirstLastPara="1" wrap="square" lIns="91425" tIns="45700" rIns="91425" bIns="45700" anchor="t" anchorCtr="0">
            <a:spAutoFit/>
          </a:bodyPr>
          <a:lstStyle/>
          <a:p>
            <a:pPr marL="12700" marR="0" lvl="0" indent="0" algn="just" rtl="0">
              <a:lnSpc>
                <a:spcPct val="100875"/>
              </a:lnSpc>
              <a:spcBef>
                <a:spcPts val="0"/>
              </a:spcBef>
              <a:spcAft>
                <a:spcPts val="0"/>
              </a:spcAft>
              <a:buNone/>
            </a:pPr>
            <a:r>
              <a:rPr lang="en-US" sz="16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0"/>
        <p:cNvGrpSpPr/>
        <p:nvPr/>
      </p:nvGrpSpPr>
      <p:grpSpPr>
        <a:xfrm>
          <a:off x="0" y="0"/>
          <a:ext cx="0" cy="0"/>
          <a:chOff x="0" y="0"/>
          <a:chExt cx="0" cy="0"/>
        </a:xfrm>
      </p:grpSpPr>
      <p:sp>
        <p:nvSpPr>
          <p:cNvPr id="91" name="Google Shape;91;p27"/>
          <p:cNvSpPr/>
          <p:nvPr/>
        </p:nvSpPr>
        <p:spPr>
          <a:xfrm>
            <a:off x="379" y="8907009"/>
            <a:ext cx="18287365" cy="1381125"/>
          </a:xfrm>
          <a:custGeom>
            <a:avLst/>
            <a:gdLst/>
            <a:ahLst/>
            <a:cxnLst/>
            <a:rect l="l" t="t" r="r" b="b"/>
            <a:pathLst>
              <a:path w="18287365" h="1381125" extrusionOk="0">
                <a:moveTo>
                  <a:pt x="18287242" y="1381125"/>
                </a:moveTo>
                <a:lnTo>
                  <a:pt x="0" y="1381125"/>
                </a:lnTo>
                <a:lnTo>
                  <a:pt x="0" y="0"/>
                </a:lnTo>
                <a:lnTo>
                  <a:pt x="18287242" y="0"/>
                </a:lnTo>
                <a:lnTo>
                  <a:pt x="18287242" y="1381125"/>
                </a:lnTo>
                <a:close/>
              </a:path>
            </a:pathLst>
          </a:custGeom>
          <a:solidFill>
            <a:srgbClr val="AB79D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92" name="Google Shape;92;p27"/>
          <p:cNvPicPr preferRelativeResize="0"/>
          <p:nvPr/>
        </p:nvPicPr>
        <p:blipFill rotWithShape="1">
          <a:blip r:embed="rId3">
            <a:alphaModFix/>
          </a:blip>
          <a:srcRect/>
          <a:stretch/>
        </p:blipFill>
        <p:spPr>
          <a:xfrm>
            <a:off x="1057881" y="9265523"/>
            <a:ext cx="3152774" cy="666749"/>
          </a:xfrm>
          <a:prstGeom prst="rect">
            <a:avLst/>
          </a:prstGeom>
          <a:noFill/>
          <a:ln>
            <a:noFill/>
          </a:ln>
        </p:spPr>
      </p:pic>
      <p:pic>
        <p:nvPicPr>
          <p:cNvPr id="93" name="Google Shape;93;p27"/>
          <p:cNvPicPr preferRelativeResize="0"/>
          <p:nvPr/>
        </p:nvPicPr>
        <p:blipFill rotWithShape="1">
          <a:blip r:embed="rId4">
            <a:alphaModFix/>
          </a:blip>
          <a:srcRect/>
          <a:stretch/>
        </p:blipFill>
        <p:spPr>
          <a:xfrm>
            <a:off x="14325600" y="190500"/>
            <a:ext cx="3789133" cy="2194867"/>
          </a:xfrm>
          <a:prstGeom prst="rect">
            <a:avLst/>
          </a:prstGeom>
          <a:noFill/>
          <a:ln>
            <a:noFill/>
          </a:ln>
        </p:spPr>
      </p:pic>
      <p:pic>
        <p:nvPicPr>
          <p:cNvPr id="94" name="Google Shape;94;p27"/>
          <p:cNvPicPr preferRelativeResize="0"/>
          <p:nvPr/>
        </p:nvPicPr>
        <p:blipFill rotWithShape="1">
          <a:blip r:embed="rId5">
            <a:alphaModFix/>
          </a:blip>
          <a:srcRect/>
          <a:stretch/>
        </p:blipFill>
        <p:spPr>
          <a:xfrm>
            <a:off x="451137" y="8007589"/>
            <a:ext cx="581024" cy="581024"/>
          </a:xfrm>
          <a:prstGeom prst="rect">
            <a:avLst/>
          </a:prstGeom>
          <a:noFill/>
          <a:ln>
            <a:noFill/>
          </a:ln>
        </p:spPr>
      </p:pic>
      <p:pic>
        <p:nvPicPr>
          <p:cNvPr id="95" name="Google Shape;95;p27"/>
          <p:cNvPicPr preferRelativeResize="0"/>
          <p:nvPr/>
        </p:nvPicPr>
        <p:blipFill rotWithShape="1">
          <a:blip r:embed="rId5">
            <a:alphaModFix/>
          </a:blip>
          <a:srcRect/>
          <a:stretch/>
        </p:blipFill>
        <p:spPr>
          <a:xfrm>
            <a:off x="451137" y="7355968"/>
            <a:ext cx="581024" cy="581024"/>
          </a:xfrm>
          <a:prstGeom prst="rect">
            <a:avLst/>
          </a:prstGeom>
          <a:noFill/>
          <a:ln>
            <a:noFill/>
          </a:ln>
        </p:spPr>
      </p:pic>
      <p:pic>
        <p:nvPicPr>
          <p:cNvPr id="96" name="Google Shape;96;p27"/>
          <p:cNvPicPr preferRelativeResize="0"/>
          <p:nvPr/>
        </p:nvPicPr>
        <p:blipFill rotWithShape="1">
          <a:blip r:embed="rId5">
            <a:alphaModFix/>
          </a:blip>
          <a:srcRect/>
          <a:stretch/>
        </p:blipFill>
        <p:spPr>
          <a:xfrm>
            <a:off x="451137" y="6710436"/>
            <a:ext cx="581024" cy="581024"/>
          </a:xfrm>
          <a:prstGeom prst="rect">
            <a:avLst/>
          </a:prstGeom>
          <a:noFill/>
          <a:ln>
            <a:noFill/>
          </a:ln>
        </p:spPr>
      </p:pic>
      <p:sp>
        <p:nvSpPr>
          <p:cNvPr id="97" name="Google Shape;97;p27"/>
          <p:cNvSpPr txBox="1"/>
          <p:nvPr/>
        </p:nvSpPr>
        <p:spPr>
          <a:xfrm>
            <a:off x="4343400" y="9334500"/>
            <a:ext cx="12801600" cy="505523"/>
          </a:xfrm>
          <a:prstGeom prst="rect">
            <a:avLst/>
          </a:prstGeom>
          <a:noFill/>
          <a:ln>
            <a:noFill/>
          </a:ln>
        </p:spPr>
        <p:txBody>
          <a:bodyPr spcFirstLastPara="1" wrap="square" lIns="91425" tIns="45700" rIns="91425" bIns="45700" anchor="t" anchorCtr="0">
            <a:spAutoFit/>
          </a:bodyPr>
          <a:lstStyle/>
          <a:p>
            <a:pPr marL="12700" marR="0" lvl="0" indent="0" algn="just" rtl="0">
              <a:lnSpc>
                <a:spcPct val="100875"/>
              </a:lnSpc>
              <a:spcBef>
                <a:spcPts val="0"/>
              </a:spcBef>
              <a:spcAft>
                <a:spcPts val="0"/>
              </a:spcAft>
              <a:buNone/>
            </a:pPr>
            <a:r>
              <a:rPr lang="en-US" sz="16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 bg1="lt1" tx1="dk1" bg2="dk2" tx2="lt2" accent1="accent1" accent2="accent2" accent3="accent3" accent4="accent4" accent5="accent5" accent6="accent6" hlink="hlink" folHlink="folHlink"/>
  <p:sldLayoutIdLst>
    <p:sldLayoutId id="214748366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1"/>
          <p:cNvPicPr preferRelativeResize="0"/>
          <p:nvPr/>
        </p:nvPicPr>
        <p:blipFill rotWithShape="1">
          <a:blip r:embed="rId3">
            <a:alphaModFix/>
          </a:blip>
          <a:srcRect/>
          <a:stretch/>
        </p:blipFill>
        <p:spPr>
          <a:xfrm>
            <a:off x="451137" y="8007589"/>
            <a:ext cx="581024" cy="581024"/>
          </a:xfrm>
          <a:prstGeom prst="rect">
            <a:avLst/>
          </a:prstGeom>
          <a:noFill/>
          <a:ln>
            <a:noFill/>
          </a:ln>
        </p:spPr>
      </p:pic>
      <p:pic>
        <p:nvPicPr>
          <p:cNvPr id="104" name="Google Shape;104;p1"/>
          <p:cNvPicPr preferRelativeResize="0"/>
          <p:nvPr/>
        </p:nvPicPr>
        <p:blipFill rotWithShape="1">
          <a:blip r:embed="rId3">
            <a:alphaModFix/>
          </a:blip>
          <a:srcRect/>
          <a:stretch/>
        </p:blipFill>
        <p:spPr>
          <a:xfrm>
            <a:off x="451137" y="7355968"/>
            <a:ext cx="581024" cy="581024"/>
          </a:xfrm>
          <a:prstGeom prst="rect">
            <a:avLst/>
          </a:prstGeom>
          <a:noFill/>
          <a:ln>
            <a:noFill/>
          </a:ln>
        </p:spPr>
      </p:pic>
      <p:pic>
        <p:nvPicPr>
          <p:cNvPr id="105" name="Google Shape;105;p1"/>
          <p:cNvPicPr preferRelativeResize="0"/>
          <p:nvPr/>
        </p:nvPicPr>
        <p:blipFill rotWithShape="1">
          <a:blip r:embed="rId3">
            <a:alphaModFix/>
          </a:blip>
          <a:srcRect/>
          <a:stretch/>
        </p:blipFill>
        <p:spPr>
          <a:xfrm>
            <a:off x="451137" y="6710436"/>
            <a:ext cx="581024" cy="581024"/>
          </a:xfrm>
          <a:prstGeom prst="rect">
            <a:avLst/>
          </a:prstGeom>
          <a:noFill/>
          <a:ln>
            <a:noFill/>
          </a:ln>
        </p:spPr>
      </p:pic>
      <p:sp>
        <p:nvSpPr>
          <p:cNvPr id="106" name="Google Shape;106;p1"/>
          <p:cNvSpPr txBox="1"/>
          <p:nvPr/>
        </p:nvSpPr>
        <p:spPr>
          <a:xfrm>
            <a:off x="3238500" y="5448300"/>
            <a:ext cx="14135100" cy="258019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4400" b="1" dirty="0" err="1">
                <a:solidFill>
                  <a:srgbClr val="7030A0"/>
                </a:solidFill>
                <a:latin typeface="Calibri"/>
                <a:ea typeface="Calibri"/>
                <a:cs typeface="Calibri"/>
                <a:sym typeface="Calibri"/>
              </a:rPr>
              <a:t>Antreprenoriat</a:t>
            </a:r>
            <a:r>
              <a:rPr lang="ro-RO" sz="4400" b="1" dirty="0">
                <a:solidFill>
                  <a:srgbClr val="7030A0"/>
                </a:solidFill>
                <a:latin typeface="Calibri"/>
                <a:ea typeface="Calibri"/>
                <a:cs typeface="Calibri"/>
                <a:sym typeface="Calibri"/>
              </a:rPr>
              <a:t> Feminin</a:t>
            </a:r>
            <a:endParaRPr sz="4400" dirty="0">
              <a:solidFill>
                <a:srgbClr val="7030A0"/>
              </a:solidFill>
              <a:latin typeface="Calibri"/>
              <a:ea typeface="Calibri"/>
              <a:cs typeface="Calibri"/>
              <a:sym typeface="Calibri"/>
            </a:endParaRPr>
          </a:p>
          <a:p>
            <a:pPr marL="12700" marR="0" lvl="0" indent="0" algn="ctr" rtl="0">
              <a:lnSpc>
                <a:spcPct val="100000"/>
              </a:lnSpc>
              <a:spcBef>
                <a:spcPts val="100"/>
              </a:spcBef>
              <a:spcAft>
                <a:spcPts val="0"/>
              </a:spcAft>
              <a:buNone/>
            </a:pPr>
            <a:endParaRPr sz="4400" b="1" dirty="0">
              <a:solidFill>
                <a:schemeClr val="dk1"/>
              </a:solidFill>
              <a:latin typeface="Calibri"/>
              <a:ea typeface="Calibri"/>
              <a:cs typeface="Calibri"/>
              <a:sym typeface="Calibri"/>
            </a:endParaRPr>
          </a:p>
          <a:p>
            <a:pPr marL="12700" marR="0" lvl="0" indent="0" algn="ctr" rtl="0">
              <a:lnSpc>
                <a:spcPct val="100000"/>
              </a:lnSpc>
              <a:spcBef>
                <a:spcPts val="100"/>
              </a:spcBef>
              <a:spcAft>
                <a:spcPts val="0"/>
              </a:spcAft>
              <a:buNone/>
            </a:pPr>
            <a:r>
              <a:rPr lang="en-US" sz="3600" dirty="0">
                <a:solidFill>
                  <a:srgbClr val="FD4FB4"/>
                </a:solidFill>
                <a:latin typeface="Calibri"/>
                <a:ea typeface="Calibri"/>
                <a:cs typeface="Calibri"/>
                <a:sym typeface="Calibri"/>
              </a:rPr>
              <a:t>Regional agency for economic development of </a:t>
            </a:r>
            <a:r>
              <a:rPr lang="en-US" sz="3600" dirty="0" err="1">
                <a:solidFill>
                  <a:srgbClr val="FD4FB4"/>
                </a:solidFill>
                <a:latin typeface="Calibri"/>
                <a:ea typeface="Calibri"/>
                <a:cs typeface="Calibri"/>
                <a:sym typeface="Calibri"/>
              </a:rPr>
              <a:t>Šumadija</a:t>
            </a:r>
            <a:r>
              <a:rPr lang="en-US" sz="3600" dirty="0">
                <a:solidFill>
                  <a:srgbClr val="FD4FB4"/>
                </a:solidFill>
                <a:latin typeface="Calibri"/>
                <a:ea typeface="Calibri"/>
                <a:cs typeface="Calibri"/>
                <a:sym typeface="Calibri"/>
              </a:rPr>
              <a:t> and </a:t>
            </a:r>
            <a:r>
              <a:rPr lang="en-US" sz="3600" dirty="0" err="1">
                <a:solidFill>
                  <a:srgbClr val="FD4FB4"/>
                </a:solidFill>
                <a:latin typeface="Calibri"/>
                <a:ea typeface="Calibri"/>
                <a:cs typeface="Calibri"/>
                <a:sym typeface="Calibri"/>
              </a:rPr>
              <a:t>Pomoravlje</a:t>
            </a:r>
            <a:r>
              <a:rPr lang="en-US" sz="3600" dirty="0">
                <a:solidFill>
                  <a:srgbClr val="FD4FB4"/>
                </a:solidFill>
                <a:latin typeface="Calibri"/>
                <a:ea typeface="Calibri"/>
                <a:cs typeface="Calibri"/>
                <a:sym typeface="Calibri"/>
              </a:rPr>
              <a:t> </a:t>
            </a:r>
            <a:r>
              <a:rPr lang="en-US" sz="3600" b="1" dirty="0">
                <a:solidFill>
                  <a:srgbClr val="FD4FB4"/>
                </a:solidFill>
                <a:latin typeface="Calibri"/>
                <a:ea typeface="Calibri"/>
                <a:cs typeface="Calibri"/>
                <a:sym typeface="Calibri"/>
              </a:rPr>
              <a:t>REDASP</a:t>
            </a:r>
            <a:endParaRPr sz="3600" b="1" dirty="0">
              <a:solidFill>
                <a:srgbClr val="FD4FB4"/>
              </a:solidFill>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0"/>
          <p:cNvSpPr txBox="1"/>
          <p:nvPr/>
        </p:nvSpPr>
        <p:spPr>
          <a:xfrm>
            <a:off x="1295400" y="1562100"/>
            <a:ext cx="14020800" cy="707886"/>
          </a:xfrm>
          <a:prstGeom prst="rect">
            <a:avLst/>
          </a:prstGeom>
          <a:noFill/>
          <a:ln>
            <a:noFill/>
          </a:ln>
        </p:spPr>
        <p:txBody>
          <a:bodyPr spcFirstLastPara="1" wrap="square" lIns="91425" tIns="45700" rIns="91425" bIns="45700" anchor="t" anchorCtr="0">
            <a:spAutoFit/>
          </a:bodyPr>
          <a:lstStyle/>
          <a:p>
            <a:pPr marL="228600" marR="0" lvl="0" indent="0" algn="l" rtl="0">
              <a:spcBef>
                <a:spcPts val="0"/>
              </a:spcBef>
              <a:spcAft>
                <a:spcPts val="0"/>
              </a:spcAft>
              <a:buNone/>
            </a:pPr>
            <a:r>
              <a:rPr lang="en-US" sz="4000" dirty="0">
                <a:solidFill>
                  <a:srgbClr val="FD4FB4"/>
                </a:solidFill>
                <a:latin typeface="Calibri"/>
                <a:ea typeface="Calibri"/>
                <a:cs typeface="Calibri"/>
                <a:sym typeface="Calibri"/>
              </a:rPr>
              <a:t>1.1.2: </a:t>
            </a:r>
            <a:r>
              <a:rPr lang="it-IT" sz="4000" b="1" dirty="0">
                <a:solidFill>
                  <a:srgbClr val="FD4FB4"/>
                </a:solidFill>
                <a:latin typeface="Calibri"/>
                <a:ea typeface="Calibri"/>
                <a:cs typeface="Calibri"/>
                <a:sym typeface="Calibri"/>
              </a:rPr>
              <a:t>Trăsături de personalitate necesare unui antreprenor</a:t>
            </a:r>
            <a:endParaRPr sz="4000" b="1" dirty="0">
              <a:solidFill>
                <a:srgbClr val="FD4FB4"/>
              </a:solidFill>
              <a:latin typeface="Times New Roman"/>
              <a:ea typeface="Times New Roman"/>
              <a:cs typeface="Times New Roman"/>
              <a:sym typeface="Times New Roman"/>
            </a:endParaRPr>
          </a:p>
        </p:txBody>
      </p:sp>
      <p:sp>
        <p:nvSpPr>
          <p:cNvPr id="179" name="Google Shape;179;p10"/>
          <p:cNvSpPr txBox="1"/>
          <p:nvPr/>
        </p:nvSpPr>
        <p:spPr>
          <a:xfrm>
            <a:off x="1600200" y="3162300"/>
            <a:ext cx="15773400" cy="2554545"/>
          </a:xfrm>
          <a:prstGeom prst="rect">
            <a:avLst/>
          </a:prstGeom>
          <a:noFill/>
          <a:ln>
            <a:noFill/>
          </a:ln>
        </p:spPr>
        <p:txBody>
          <a:bodyPr spcFirstLastPara="1" wrap="square" lIns="91425" tIns="45700" rIns="91425" bIns="45700" anchor="t" anchorCtr="0">
            <a:spAutoFit/>
          </a:bodyPr>
          <a:lstStyle/>
          <a:p>
            <a:pPr marL="0" marR="144145" lvl="0" indent="0" algn="just" rtl="0">
              <a:spcBef>
                <a:spcPts val="0"/>
              </a:spcBef>
              <a:spcAft>
                <a:spcPts val="0"/>
              </a:spcAft>
              <a:buNone/>
            </a:pPr>
            <a:r>
              <a:rPr lang="en-US" sz="4000" dirty="0" err="1">
                <a:solidFill>
                  <a:srgbClr val="7030A0"/>
                </a:solidFill>
                <a:latin typeface="Calibri"/>
                <a:ea typeface="Calibri"/>
                <a:cs typeface="Calibri"/>
                <a:sym typeface="Calibri"/>
              </a:rPr>
              <a:t>Personalitatea</a:t>
            </a:r>
            <a:r>
              <a:rPr lang="en-US" sz="4000" dirty="0">
                <a:solidFill>
                  <a:srgbClr val="7030A0"/>
                </a:solidFill>
                <a:latin typeface="Calibri"/>
                <a:ea typeface="Calibri"/>
                <a:cs typeface="Calibri"/>
                <a:sym typeface="Calibri"/>
              </a:rPr>
              <a:t> </a:t>
            </a:r>
            <a:r>
              <a:rPr lang="en-US" sz="4000" dirty="0" err="1">
                <a:solidFill>
                  <a:srgbClr val="7030A0"/>
                </a:solidFill>
                <a:latin typeface="Calibri"/>
                <a:ea typeface="Calibri"/>
                <a:cs typeface="Calibri"/>
                <a:sym typeface="Calibri"/>
              </a:rPr>
              <a:t>unui</a:t>
            </a:r>
            <a:r>
              <a:rPr lang="en-US" sz="4000" dirty="0">
                <a:solidFill>
                  <a:srgbClr val="7030A0"/>
                </a:solidFill>
                <a:latin typeface="Calibri"/>
                <a:ea typeface="Calibri"/>
                <a:cs typeface="Calibri"/>
                <a:sym typeface="Calibri"/>
              </a:rPr>
              <a:t> </a:t>
            </a:r>
            <a:r>
              <a:rPr lang="en-US" sz="4000" dirty="0" err="1">
                <a:solidFill>
                  <a:srgbClr val="7030A0"/>
                </a:solidFill>
                <a:latin typeface="Calibri"/>
                <a:ea typeface="Calibri"/>
                <a:cs typeface="Calibri"/>
                <a:sym typeface="Calibri"/>
              </a:rPr>
              <a:t>antreprenor</a:t>
            </a:r>
            <a:r>
              <a:rPr lang="en-US" sz="4000" dirty="0">
                <a:solidFill>
                  <a:srgbClr val="7030A0"/>
                </a:solidFill>
                <a:latin typeface="Calibri"/>
                <a:ea typeface="Calibri"/>
                <a:cs typeface="Calibri"/>
                <a:sym typeface="Calibri"/>
              </a:rPr>
              <a:t> de </a:t>
            </a:r>
            <a:r>
              <a:rPr lang="en-US" sz="4000" dirty="0" err="1">
                <a:solidFill>
                  <a:srgbClr val="7030A0"/>
                </a:solidFill>
                <a:latin typeface="Calibri"/>
                <a:ea typeface="Calibri"/>
                <a:cs typeface="Calibri"/>
                <a:sym typeface="Calibri"/>
              </a:rPr>
              <a:t>succes</a:t>
            </a:r>
            <a:r>
              <a:rPr lang="en-US" sz="4000" dirty="0">
                <a:solidFill>
                  <a:srgbClr val="7030A0"/>
                </a:solidFill>
                <a:latin typeface="Calibri"/>
                <a:ea typeface="Calibri"/>
                <a:cs typeface="Calibri"/>
                <a:sym typeface="Calibri"/>
              </a:rPr>
              <a:t> </a:t>
            </a:r>
            <a:r>
              <a:rPr lang="en-US" sz="4000" dirty="0" err="1">
                <a:solidFill>
                  <a:srgbClr val="7030A0"/>
                </a:solidFill>
                <a:latin typeface="Calibri"/>
                <a:ea typeface="Calibri"/>
                <a:cs typeface="Calibri"/>
                <a:sym typeface="Calibri"/>
              </a:rPr>
              <a:t>reflectă</a:t>
            </a:r>
            <a:r>
              <a:rPr lang="en-US" sz="4000" dirty="0">
                <a:solidFill>
                  <a:srgbClr val="7030A0"/>
                </a:solidFill>
                <a:latin typeface="Calibri"/>
                <a:ea typeface="Calibri"/>
                <a:cs typeface="Calibri"/>
                <a:sym typeface="Calibri"/>
              </a:rPr>
              <a:t> </a:t>
            </a:r>
            <a:r>
              <a:rPr lang="en-US" sz="4000" dirty="0" err="1">
                <a:solidFill>
                  <a:srgbClr val="7030A0"/>
                </a:solidFill>
                <a:latin typeface="Calibri"/>
                <a:ea typeface="Calibri"/>
                <a:cs typeface="Calibri"/>
                <a:sym typeface="Calibri"/>
              </a:rPr>
              <a:t>adevărata</a:t>
            </a:r>
            <a:r>
              <a:rPr lang="en-US" sz="4000" dirty="0">
                <a:solidFill>
                  <a:srgbClr val="7030A0"/>
                </a:solidFill>
                <a:latin typeface="Calibri"/>
                <a:ea typeface="Calibri"/>
                <a:cs typeface="Calibri"/>
                <a:sym typeface="Calibri"/>
              </a:rPr>
              <a:t> </a:t>
            </a:r>
            <a:r>
              <a:rPr lang="en-US" sz="4000" dirty="0" err="1">
                <a:solidFill>
                  <a:srgbClr val="7030A0"/>
                </a:solidFill>
                <a:latin typeface="Calibri"/>
                <a:ea typeface="Calibri"/>
                <a:cs typeface="Calibri"/>
                <a:sym typeface="Calibri"/>
              </a:rPr>
              <a:t>măsură</a:t>
            </a:r>
            <a:r>
              <a:rPr lang="en-US" sz="4000" dirty="0">
                <a:solidFill>
                  <a:srgbClr val="7030A0"/>
                </a:solidFill>
                <a:latin typeface="Calibri"/>
                <a:ea typeface="Calibri"/>
                <a:cs typeface="Calibri"/>
                <a:sym typeface="Calibri"/>
              </a:rPr>
              <a:t> a </a:t>
            </a:r>
            <a:r>
              <a:rPr lang="en-US" sz="4000" dirty="0" err="1">
                <a:solidFill>
                  <a:srgbClr val="7030A0"/>
                </a:solidFill>
                <a:latin typeface="Calibri"/>
                <a:ea typeface="Calibri"/>
                <a:cs typeface="Calibri"/>
                <a:sym typeface="Calibri"/>
              </a:rPr>
              <a:t>abilităților</a:t>
            </a:r>
            <a:r>
              <a:rPr lang="en-US" sz="4000" dirty="0">
                <a:solidFill>
                  <a:srgbClr val="7030A0"/>
                </a:solidFill>
                <a:latin typeface="Calibri"/>
                <a:ea typeface="Calibri"/>
                <a:cs typeface="Calibri"/>
                <a:sym typeface="Calibri"/>
              </a:rPr>
              <a:t> </a:t>
            </a:r>
            <a:r>
              <a:rPr lang="en-US" sz="4000" dirty="0" err="1">
                <a:solidFill>
                  <a:srgbClr val="7030A0"/>
                </a:solidFill>
                <a:latin typeface="Calibri"/>
                <a:ea typeface="Calibri"/>
                <a:cs typeface="Calibri"/>
                <a:sym typeface="Calibri"/>
              </a:rPr>
              <a:t>înnăscute</a:t>
            </a:r>
            <a:r>
              <a:rPr lang="en-US" sz="4000" dirty="0">
                <a:solidFill>
                  <a:srgbClr val="7030A0"/>
                </a:solidFill>
                <a:latin typeface="Calibri"/>
                <a:ea typeface="Calibri"/>
                <a:cs typeface="Calibri"/>
                <a:sym typeface="Calibri"/>
              </a:rPr>
              <a:t>, </a:t>
            </a:r>
            <a:r>
              <a:rPr lang="en-US" sz="4000" dirty="0" err="1">
                <a:solidFill>
                  <a:srgbClr val="7030A0"/>
                </a:solidFill>
                <a:latin typeface="Calibri"/>
                <a:ea typeface="Calibri"/>
                <a:cs typeface="Calibri"/>
                <a:sym typeface="Calibri"/>
              </a:rPr>
              <a:t>împreună</a:t>
            </a:r>
            <a:r>
              <a:rPr lang="en-US" sz="4000" dirty="0">
                <a:solidFill>
                  <a:srgbClr val="7030A0"/>
                </a:solidFill>
                <a:latin typeface="Calibri"/>
                <a:ea typeface="Calibri"/>
                <a:cs typeface="Calibri"/>
                <a:sym typeface="Calibri"/>
              </a:rPr>
              <a:t> cu </a:t>
            </a:r>
            <a:r>
              <a:rPr lang="en-US" sz="4000" dirty="0" err="1">
                <a:solidFill>
                  <a:srgbClr val="7030A0"/>
                </a:solidFill>
                <a:latin typeface="Calibri"/>
                <a:ea typeface="Calibri"/>
                <a:cs typeface="Calibri"/>
                <a:sym typeface="Calibri"/>
              </a:rPr>
              <a:t>dobândirea</a:t>
            </a:r>
            <a:r>
              <a:rPr lang="en-US" sz="4000" dirty="0">
                <a:solidFill>
                  <a:srgbClr val="7030A0"/>
                </a:solidFill>
                <a:latin typeface="Calibri"/>
                <a:ea typeface="Calibri"/>
                <a:cs typeface="Calibri"/>
                <a:sym typeface="Calibri"/>
              </a:rPr>
              <a:t> </a:t>
            </a:r>
            <a:r>
              <a:rPr lang="en-US" sz="4000" dirty="0" err="1">
                <a:solidFill>
                  <a:srgbClr val="7030A0"/>
                </a:solidFill>
                <a:latin typeface="Calibri"/>
                <a:ea typeface="Calibri"/>
                <a:cs typeface="Calibri"/>
                <a:sym typeface="Calibri"/>
              </a:rPr>
              <a:t>permanentă</a:t>
            </a:r>
            <a:r>
              <a:rPr lang="en-US" sz="4000" dirty="0">
                <a:solidFill>
                  <a:srgbClr val="7030A0"/>
                </a:solidFill>
                <a:latin typeface="Calibri"/>
                <a:ea typeface="Calibri"/>
                <a:cs typeface="Calibri"/>
                <a:sym typeface="Calibri"/>
              </a:rPr>
              <a:t> a </a:t>
            </a:r>
            <a:r>
              <a:rPr lang="en-US" sz="4000" dirty="0" err="1">
                <a:solidFill>
                  <a:srgbClr val="7030A0"/>
                </a:solidFill>
                <a:latin typeface="Calibri"/>
                <a:ea typeface="Calibri"/>
                <a:cs typeface="Calibri"/>
                <a:sym typeface="Calibri"/>
              </a:rPr>
              <a:t>cunoștințelor</a:t>
            </a:r>
            <a:r>
              <a:rPr lang="en-US" sz="4000" dirty="0">
                <a:solidFill>
                  <a:srgbClr val="7030A0"/>
                </a:solidFill>
                <a:latin typeface="Calibri"/>
                <a:ea typeface="Calibri"/>
                <a:cs typeface="Calibri"/>
                <a:sym typeface="Calibri"/>
              </a:rPr>
              <a:t> </a:t>
            </a:r>
            <a:r>
              <a:rPr lang="en-US" sz="4000" dirty="0" err="1">
                <a:solidFill>
                  <a:srgbClr val="7030A0"/>
                </a:solidFill>
                <a:latin typeface="Calibri"/>
                <a:ea typeface="Calibri"/>
                <a:cs typeface="Calibri"/>
                <a:sym typeface="Calibri"/>
              </a:rPr>
              <a:t>și</a:t>
            </a:r>
            <a:r>
              <a:rPr lang="en-US" sz="4000" dirty="0">
                <a:solidFill>
                  <a:srgbClr val="7030A0"/>
                </a:solidFill>
                <a:latin typeface="Calibri"/>
                <a:ea typeface="Calibri"/>
                <a:cs typeface="Calibri"/>
                <a:sym typeface="Calibri"/>
              </a:rPr>
              <a:t> </a:t>
            </a:r>
            <a:r>
              <a:rPr lang="en-US" sz="4000" dirty="0" err="1">
                <a:solidFill>
                  <a:srgbClr val="7030A0"/>
                </a:solidFill>
                <a:latin typeface="Calibri"/>
                <a:ea typeface="Calibri"/>
                <a:cs typeface="Calibri"/>
                <a:sym typeface="Calibri"/>
              </a:rPr>
              <a:t>experienței</a:t>
            </a:r>
            <a:r>
              <a:rPr lang="en-US" sz="4000" dirty="0">
                <a:solidFill>
                  <a:srgbClr val="7030A0"/>
                </a:solidFill>
                <a:latin typeface="Calibri"/>
                <a:ea typeface="Calibri"/>
                <a:cs typeface="Calibri"/>
                <a:sym typeface="Calibri"/>
              </a:rPr>
              <a:t> </a:t>
            </a:r>
            <a:r>
              <a:rPr lang="en-US" sz="4000" dirty="0" err="1">
                <a:solidFill>
                  <a:srgbClr val="7030A0"/>
                </a:solidFill>
                <a:latin typeface="Calibri"/>
                <a:ea typeface="Calibri"/>
                <a:cs typeface="Calibri"/>
                <a:sym typeface="Calibri"/>
              </a:rPr>
              <a:t>necesare</a:t>
            </a:r>
            <a:r>
              <a:rPr lang="en-US" sz="4000" dirty="0">
                <a:solidFill>
                  <a:srgbClr val="7030A0"/>
                </a:solidFill>
                <a:latin typeface="Calibri"/>
                <a:ea typeface="Calibri"/>
                <a:cs typeface="Calibri"/>
                <a:sym typeface="Calibri"/>
              </a:rPr>
              <a:t>, </a:t>
            </a:r>
            <a:r>
              <a:rPr lang="en-US" sz="4000" dirty="0" err="1">
                <a:solidFill>
                  <a:srgbClr val="7030A0"/>
                </a:solidFill>
                <a:latin typeface="Calibri"/>
                <a:ea typeface="Calibri"/>
                <a:cs typeface="Calibri"/>
                <a:sym typeface="Calibri"/>
              </a:rPr>
              <a:t>împreună</a:t>
            </a:r>
            <a:r>
              <a:rPr lang="en-US" sz="4000" dirty="0">
                <a:solidFill>
                  <a:srgbClr val="7030A0"/>
                </a:solidFill>
                <a:latin typeface="Calibri"/>
                <a:ea typeface="Calibri"/>
                <a:cs typeface="Calibri"/>
                <a:sym typeface="Calibri"/>
              </a:rPr>
              <a:t> cu o </a:t>
            </a:r>
            <a:r>
              <a:rPr lang="en-US" sz="4000" dirty="0" err="1">
                <a:solidFill>
                  <a:srgbClr val="7030A0"/>
                </a:solidFill>
                <a:latin typeface="Calibri"/>
                <a:ea typeface="Calibri"/>
                <a:cs typeface="Calibri"/>
                <a:sym typeface="Calibri"/>
              </a:rPr>
              <a:t>abundență</a:t>
            </a:r>
            <a:r>
              <a:rPr lang="en-US" sz="4000" dirty="0">
                <a:solidFill>
                  <a:srgbClr val="7030A0"/>
                </a:solidFill>
                <a:latin typeface="Calibri"/>
                <a:ea typeface="Calibri"/>
                <a:cs typeface="Calibri"/>
                <a:sym typeface="Calibri"/>
              </a:rPr>
              <a:t> de </a:t>
            </a:r>
            <a:r>
              <a:rPr lang="en-US" sz="4000" dirty="0" err="1">
                <a:solidFill>
                  <a:srgbClr val="7030A0"/>
                </a:solidFill>
                <a:latin typeface="Calibri"/>
                <a:ea typeface="Calibri"/>
                <a:cs typeface="Calibri"/>
                <a:sym typeface="Calibri"/>
              </a:rPr>
              <a:t>idei</a:t>
            </a:r>
            <a:r>
              <a:rPr lang="en-US" sz="4000" dirty="0">
                <a:solidFill>
                  <a:srgbClr val="7030A0"/>
                </a:solidFill>
                <a:latin typeface="Calibri"/>
                <a:ea typeface="Calibri"/>
                <a:cs typeface="Calibri"/>
                <a:sym typeface="Calibri"/>
              </a:rPr>
              <a:t> </a:t>
            </a:r>
            <a:r>
              <a:rPr lang="en-US" sz="4000" dirty="0" err="1">
                <a:solidFill>
                  <a:srgbClr val="7030A0"/>
                </a:solidFill>
                <a:latin typeface="Calibri"/>
                <a:ea typeface="Calibri"/>
                <a:cs typeface="Calibri"/>
                <a:sym typeface="Calibri"/>
              </a:rPr>
              <a:t>noi</a:t>
            </a:r>
            <a:r>
              <a:rPr lang="en-US" sz="4000" dirty="0">
                <a:solidFill>
                  <a:srgbClr val="7030A0"/>
                </a:solidFill>
                <a:latin typeface="Calibri"/>
                <a:ea typeface="Calibri"/>
                <a:cs typeface="Calibri"/>
                <a:sym typeface="Calibri"/>
              </a:rPr>
              <a:t> de </a:t>
            </a:r>
            <a:r>
              <a:rPr lang="en-US" sz="4000" dirty="0" err="1">
                <a:solidFill>
                  <a:srgbClr val="7030A0"/>
                </a:solidFill>
                <a:latin typeface="Calibri"/>
                <a:ea typeface="Calibri"/>
                <a:cs typeface="Calibri"/>
                <a:sym typeface="Calibri"/>
              </a:rPr>
              <a:t>afaceri</a:t>
            </a:r>
            <a:r>
              <a:rPr lang="en-US" sz="4000" dirty="0">
                <a:solidFill>
                  <a:srgbClr val="7030A0"/>
                </a:solidFill>
                <a:latin typeface="Calibri"/>
                <a:ea typeface="Calibri"/>
                <a:cs typeface="Calibri"/>
                <a:sym typeface="Calibri"/>
              </a:rPr>
              <a:t>, optimism </a:t>
            </a:r>
            <a:r>
              <a:rPr lang="en-US" sz="4000" dirty="0" err="1">
                <a:solidFill>
                  <a:srgbClr val="7030A0"/>
                </a:solidFill>
                <a:latin typeface="Calibri"/>
                <a:ea typeface="Calibri"/>
                <a:cs typeface="Calibri"/>
                <a:sym typeface="Calibri"/>
              </a:rPr>
              <a:t>și</a:t>
            </a:r>
            <a:r>
              <a:rPr lang="en-US" sz="4000" dirty="0">
                <a:solidFill>
                  <a:srgbClr val="7030A0"/>
                </a:solidFill>
                <a:latin typeface="Calibri"/>
                <a:ea typeface="Calibri"/>
                <a:cs typeface="Calibri"/>
                <a:sym typeface="Calibri"/>
              </a:rPr>
              <a:t> </a:t>
            </a:r>
            <a:r>
              <a:rPr lang="en-US" sz="4000" dirty="0" err="1">
                <a:solidFill>
                  <a:srgbClr val="7030A0"/>
                </a:solidFill>
                <a:latin typeface="Calibri"/>
                <a:ea typeface="Calibri"/>
                <a:cs typeface="Calibri"/>
                <a:sym typeface="Calibri"/>
              </a:rPr>
              <a:t>motivație</a:t>
            </a:r>
            <a:r>
              <a:rPr lang="en-US" sz="4000" dirty="0">
                <a:solidFill>
                  <a:srgbClr val="7030A0"/>
                </a:solidFill>
                <a:latin typeface="Calibri"/>
                <a:ea typeface="Calibri"/>
                <a:cs typeface="Calibri"/>
                <a:sym typeface="Calibri"/>
              </a:rPr>
              <a:t>.</a:t>
            </a:r>
            <a:endParaRPr sz="4000" dirty="0">
              <a:solidFill>
                <a:srgbClr val="7030A0"/>
              </a:solidFill>
              <a:latin typeface="Times New Roman"/>
              <a:ea typeface="Times New Roman"/>
              <a:cs typeface="Times New Roman"/>
              <a:sym typeface="Times New Roman"/>
            </a:endParaRPr>
          </a:p>
        </p:txBody>
      </p:sp>
      <p:pic>
        <p:nvPicPr>
          <p:cNvPr id="180" name="Google Shape;180;p10" descr="The Characteristics of an Entrepreneurial Spirit"/>
          <p:cNvPicPr preferRelativeResize="0"/>
          <p:nvPr/>
        </p:nvPicPr>
        <p:blipFill rotWithShape="1">
          <a:blip r:embed="rId3">
            <a:alphaModFix/>
          </a:blip>
          <a:srcRect/>
          <a:stretch/>
        </p:blipFill>
        <p:spPr>
          <a:xfrm>
            <a:off x="5791200" y="6057900"/>
            <a:ext cx="7010400" cy="2667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1"/>
          <p:cNvSpPr txBox="1"/>
          <p:nvPr/>
        </p:nvSpPr>
        <p:spPr>
          <a:xfrm>
            <a:off x="2743200" y="2095500"/>
            <a:ext cx="11963400"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4000" b="1" dirty="0">
                <a:solidFill>
                  <a:srgbClr val="7030A0"/>
                </a:solidFill>
                <a:latin typeface="Calibri"/>
                <a:ea typeface="Calibri"/>
                <a:cs typeface="Calibri"/>
                <a:sym typeface="Calibri"/>
              </a:rPr>
              <a:t>Fă- ți un test de autoevaluare</a:t>
            </a:r>
            <a:r>
              <a:rPr lang="en-US" sz="4000" b="1" dirty="0">
                <a:solidFill>
                  <a:srgbClr val="7030A0"/>
                </a:solidFill>
                <a:latin typeface="Calibri"/>
                <a:ea typeface="Calibri"/>
                <a:cs typeface="Calibri"/>
                <a:sym typeface="Calibri"/>
              </a:rPr>
              <a:t>:</a:t>
            </a:r>
            <a:endParaRPr dirty="0"/>
          </a:p>
          <a:p>
            <a:pPr marL="0" marR="0" lvl="0" indent="0" algn="ctr" rtl="0">
              <a:spcBef>
                <a:spcPts val="0"/>
              </a:spcBef>
              <a:spcAft>
                <a:spcPts val="0"/>
              </a:spcAft>
              <a:buNone/>
            </a:pPr>
            <a:r>
              <a:rPr lang="ro-RO" sz="4000" b="1" dirty="0">
                <a:solidFill>
                  <a:srgbClr val="7030A0"/>
                </a:solidFill>
                <a:latin typeface="Calibri"/>
                <a:ea typeface="Calibri"/>
                <a:cs typeface="Calibri"/>
                <a:sym typeface="Calibri"/>
              </a:rPr>
              <a:t>Sunt antreprenor</a:t>
            </a:r>
            <a:r>
              <a:rPr lang="en-US" sz="4000" b="1" dirty="0">
                <a:solidFill>
                  <a:srgbClr val="7030A0"/>
                </a:solidFill>
                <a:latin typeface="Calibri"/>
                <a:ea typeface="Calibri"/>
                <a:cs typeface="Calibri"/>
                <a:sym typeface="Calibri"/>
              </a:rPr>
              <a:t>? </a:t>
            </a:r>
            <a:endParaRPr sz="4000" b="1" dirty="0">
              <a:solidFill>
                <a:srgbClr val="7030A0"/>
              </a:solidFill>
              <a:latin typeface="Calibri"/>
              <a:ea typeface="Calibri"/>
              <a:cs typeface="Calibri"/>
              <a:sym typeface="Calibri"/>
            </a:endParaRPr>
          </a:p>
        </p:txBody>
      </p:sp>
      <p:pic>
        <p:nvPicPr>
          <p:cNvPr id="186" name="Google Shape;186;p11" descr="Women Entrepreneurship – Connect to Create and Accelerate Your Business -  Info"/>
          <p:cNvPicPr preferRelativeResize="0"/>
          <p:nvPr/>
        </p:nvPicPr>
        <p:blipFill rotWithShape="1">
          <a:blip r:embed="rId3">
            <a:alphaModFix/>
          </a:blip>
          <a:srcRect/>
          <a:stretch/>
        </p:blipFill>
        <p:spPr>
          <a:xfrm>
            <a:off x="3547243" y="3543300"/>
            <a:ext cx="10355314" cy="3587668"/>
          </a:xfrm>
          <a:prstGeom prst="rect">
            <a:avLst/>
          </a:prstGeom>
          <a:noFill/>
          <a:ln>
            <a:noFill/>
          </a:ln>
        </p:spPr>
      </p:pic>
      <p:sp>
        <p:nvSpPr>
          <p:cNvPr id="187" name="Google Shape;187;p11"/>
          <p:cNvSpPr txBox="1"/>
          <p:nvPr/>
        </p:nvSpPr>
        <p:spPr>
          <a:xfrm>
            <a:off x="4152900" y="7606724"/>
            <a:ext cx="9144000" cy="116955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500">
                <a:solidFill>
                  <a:srgbClr val="C00000"/>
                </a:solidFill>
                <a:latin typeface="Calibri"/>
                <a:ea typeface="Calibri"/>
                <a:cs typeface="Calibri"/>
                <a:sym typeface="Calibri"/>
              </a:rPr>
              <a:t>(to enter the link to the Self-assessment test - Am I an entrepreneur and the answer scoring keys)</a:t>
            </a:r>
            <a:endParaRPr sz="3500">
              <a:solidFill>
                <a:srgbClr val="C0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2"/>
          <p:cNvSpPr txBox="1"/>
          <p:nvPr/>
        </p:nvSpPr>
        <p:spPr>
          <a:xfrm>
            <a:off x="1459149" y="764981"/>
            <a:ext cx="131826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AC7BDC"/>
                </a:solidFill>
                <a:latin typeface="Calibri"/>
                <a:ea typeface="Calibri"/>
                <a:cs typeface="Calibri"/>
                <a:sym typeface="Calibri"/>
              </a:rPr>
              <a:t>Unit</a:t>
            </a:r>
            <a:r>
              <a:rPr lang="ro-RO" sz="4400" b="1" dirty="0" err="1">
                <a:solidFill>
                  <a:srgbClr val="AC7BDC"/>
                </a:solidFill>
                <a:latin typeface="Calibri"/>
                <a:ea typeface="Calibri"/>
                <a:cs typeface="Calibri"/>
                <a:sym typeface="Calibri"/>
              </a:rPr>
              <a:t>atea</a:t>
            </a:r>
            <a:r>
              <a:rPr lang="en-US" sz="4400" b="1" dirty="0">
                <a:solidFill>
                  <a:srgbClr val="AC7BDC"/>
                </a:solidFill>
                <a:latin typeface="Calibri"/>
                <a:ea typeface="Calibri"/>
                <a:cs typeface="Calibri"/>
                <a:sym typeface="Calibri"/>
              </a:rPr>
              <a:t> 2: </a:t>
            </a:r>
            <a:r>
              <a:rPr lang="ro-RO" sz="4400" b="1" dirty="0">
                <a:solidFill>
                  <a:srgbClr val="AC7BDC"/>
                </a:solidFill>
                <a:latin typeface="Calibri"/>
                <a:ea typeface="Calibri"/>
                <a:cs typeface="Calibri"/>
                <a:sym typeface="Calibri"/>
              </a:rPr>
              <a:t>De la Idee la Piață</a:t>
            </a:r>
            <a:endParaRPr sz="4400" b="1" dirty="0">
              <a:solidFill>
                <a:srgbClr val="AC7BDC"/>
              </a:solidFill>
              <a:latin typeface="Calibri"/>
              <a:ea typeface="Calibri"/>
              <a:cs typeface="Calibri"/>
              <a:sym typeface="Calibri"/>
            </a:endParaRPr>
          </a:p>
        </p:txBody>
      </p:sp>
      <p:sp>
        <p:nvSpPr>
          <p:cNvPr id="193" name="Google Shape;193;p12"/>
          <p:cNvSpPr txBox="1"/>
          <p:nvPr/>
        </p:nvSpPr>
        <p:spPr>
          <a:xfrm>
            <a:off x="1468877" y="2171700"/>
            <a:ext cx="15838251" cy="21236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dirty="0">
                <a:solidFill>
                  <a:srgbClr val="7030A0"/>
                </a:solidFill>
                <a:latin typeface="Calibri"/>
                <a:ea typeface="Calibri"/>
                <a:cs typeface="Calibri"/>
                <a:sym typeface="Calibri"/>
              </a:rPr>
              <a:t>Prima </a:t>
            </a:r>
            <a:r>
              <a:rPr lang="en-US" sz="4400" dirty="0" err="1">
                <a:solidFill>
                  <a:srgbClr val="7030A0"/>
                </a:solidFill>
                <a:latin typeface="Calibri"/>
                <a:ea typeface="Calibri"/>
                <a:cs typeface="Calibri"/>
                <a:sym typeface="Calibri"/>
              </a:rPr>
              <a:t>fază</a:t>
            </a:r>
            <a:r>
              <a:rPr lang="en-US" sz="4400" dirty="0">
                <a:solidFill>
                  <a:srgbClr val="7030A0"/>
                </a:solidFill>
                <a:latin typeface="Calibri"/>
                <a:ea typeface="Calibri"/>
                <a:cs typeface="Calibri"/>
                <a:sym typeface="Calibri"/>
              </a:rPr>
              <a:t> a </a:t>
            </a:r>
            <a:r>
              <a:rPr lang="en-US" sz="4400" dirty="0" err="1">
                <a:solidFill>
                  <a:srgbClr val="7030A0"/>
                </a:solidFill>
                <a:latin typeface="Calibri"/>
                <a:ea typeface="Calibri"/>
                <a:cs typeface="Calibri"/>
                <a:sym typeface="Calibri"/>
              </a:rPr>
              <a:t>călătoriei</a:t>
            </a:r>
            <a:r>
              <a:rPr lang="en-US" sz="4400" dirty="0">
                <a:solidFill>
                  <a:srgbClr val="7030A0"/>
                </a:solidFill>
                <a:latin typeface="Calibri"/>
                <a:ea typeface="Calibri"/>
                <a:cs typeface="Calibri"/>
                <a:sym typeface="Calibri"/>
              </a:rPr>
              <a:t> </a:t>
            </a:r>
            <a:r>
              <a:rPr lang="en-US" sz="4400" dirty="0" err="1">
                <a:solidFill>
                  <a:srgbClr val="7030A0"/>
                </a:solidFill>
                <a:latin typeface="Calibri"/>
                <a:ea typeface="Calibri"/>
                <a:cs typeface="Calibri"/>
                <a:sym typeface="Calibri"/>
              </a:rPr>
              <a:t>antreprenoriale</a:t>
            </a:r>
            <a:r>
              <a:rPr lang="en-US" sz="4400" dirty="0">
                <a:solidFill>
                  <a:srgbClr val="7030A0"/>
                </a:solidFill>
                <a:latin typeface="Calibri"/>
                <a:ea typeface="Calibri"/>
                <a:cs typeface="Calibri"/>
                <a:sym typeface="Calibri"/>
              </a:rPr>
              <a:t> </a:t>
            </a:r>
            <a:r>
              <a:rPr lang="en-US" sz="4400" dirty="0" err="1">
                <a:solidFill>
                  <a:srgbClr val="7030A0"/>
                </a:solidFill>
                <a:latin typeface="Calibri"/>
                <a:ea typeface="Calibri"/>
                <a:cs typeface="Calibri"/>
                <a:sym typeface="Calibri"/>
              </a:rPr>
              <a:t>implică</a:t>
            </a:r>
            <a:r>
              <a:rPr lang="en-US" sz="4400" dirty="0">
                <a:solidFill>
                  <a:srgbClr val="7030A0"/>
                </a:solidFill>
                <a:latin typeface="Calibri"/>
                <a:ea typeface="Calibri"/>
                <a:cs typeface="Calibri"/>
                <a:sym typeface="Calibri"/>
              </a:rPr>
              <a:t> o </a:t>
            </a:r>
            <a:r>
              <a:rPr lang="en-US" sz="4400" dirty="0" err="1">
                <a:solidFill>
                  <a:srgbClr val="7030A0"/>
                </a:solidFill>
                <a:latin typeface="Calibri"/>
                <a:ea typeface="Calibri"/>
                <a:cs typeface="Calibri"/>
                <a:sym typeface="Calibri"/>
              </a:rPr>
              <a:t>căutare</a:t>
            </a:r>
            <a:r>
              <a:rPr lang="en-US" sz="4400" dirty="0">
                <a:solidFill>
                  <a:srgbClr val="7030A0"/>
                </a:solidFill>
                <a:latin typeface="Calibri"/>
                <a:ea typeface="Calibri"/>
                <a:cs typeface="Calibri"/>
                <a:sym typeface="Calibri"/>
              </a:rPr>
              <a:t> </a:t>
            </a:r>
            <a:r>
              <a:rPr lang="en-US" sz="4400" dirty="0" err="1">
                <a:solidFill>
                  <a:srgbClr val="7030A0"/>
                </a:solidFill>
                <a:latin typeface="Calibri"/>
                <a:ea typeface="Calibri"/>
                <a:cs typeface="Calibri"/>
                <a:sym typeface="Calibri"/>
              </a:rPr>
              <a:t>conceptuală</a:t>
            </a:r>
            <a:r>
              <a:rPr lang="en-US" sz="4400" dirty="0">
                <a:solidFill>
                  <a:srgbClr val="7030A0"/>
                </a:solidFill>
                <a:latin typeface="Calibri"/>
                <a:ea typeface="Calibri"/>
                <a:cs typeface="Calibri"/>
                <a:sym typeface="Calibri"/>
              </a:rPr>
              <a:t> a </a:t>
            </a:r>
            <a:r>
              <a:rPr lang="en-US" sz="4400" dirty="0" err="1">
                <a:solidFill>
                  <a:srgbClr val="7030A0"/>
                </a:solidFill>
                <a:latin typeface="Calibri"/>
                <a:ea typeface="Calibri"/>
                <a:cs typeface="Calibri"/>
                <a:sym typeface="Calibri"/>
              </a:rPr>
              <a:t>unei</a:t>
            </a:r>
            <a:r>
              <a:rPr lang="en-US" sz="4400" dirty="0">
                <a:solidFill>
                  <a:srgbClr val="7030A0"/>
                </a:solidFill>
                <a:latin typeface="Calibri"/>
                <a:ea typeface="Calibri"/>
                <a:cs typeface="Calibri"/>
                <a:sym typeface="Calibri"/>
              </a:rPr>
              <a:t> </a:t>
            </a:r>
            <a:r>
              <a:rPr lang="en-US" sz="4400" dirty="0" err="1">
                <a:solidFill>
                  <a:srgbClr val="7030A0"/>
                </a:solidFill>
                <a:latin typeface="Calibri"/>
                <a:ea typeface="Calibri"/>
                <a:cs typeface="Calibri"/>
                <a:sym typeface="Calibri"/>
              </a:rPr>
              <a:t>idei</a:t>
            </a:r>
            <a:r>
              <a:rPr lang="en-US" sz="4400" dirty="0">
                <a:solidFill>
                  <a:srgbClr val="7030A0"/>
                </a:solidFill>
                <a:latin typeface="Calibri"/>
                <a:ea typeface="Calibri"/>
                <a:cs typeface="Calibri"/>
                <a:sym typeface="Calibri"/>
              </a:rPr>
              <a:t> de </a:t>
            </a:r>
            <a:r>
              <a:rPr lang="en-US" sz="4400" dirty="0" err="1">
                <a:solidFill>
                  <a:srgbClr val="7030A0"/>
                </a:solidFill>
                <a:latin typeface="Calibri"/>
                <a:ea typeface="Calibri"/>
                <a:cs typeface="Calibri"/>
                <a:sym typeface="Calibri"/>
              </a:rPr>
              <a:t>afaceri</a:t>
            </a:r>
            <a:r>
              <a:rPr lang="en-US" sz="4400" dirty="0">
                <a:solidFill>
                  <a:srgbClr val="7030A0"/>
                </a:solidFill>
                <a:latin typeface="Calibri"/>
                <a:ea typeface="Calibri"/>
                <a:cs typeface="Calibri"/>
                <a:sym typeface="Calibri"/>
              </a:rPr>
              <a:t> </a:t>
            </a:r>
            <a:r>
              <a:rPr lang="en-US" sz="4400" dirty="0" err="1">
                <a:solidFill>
                  <a:srgbClr val="7030A0"/>
                </a:solidFill>
                <a:latin typeface="Calibri"/>
                <a:ea typeface="Calibri"/>
                <a:cs typeface="Calibri"/>
                <a:sym typeface="Calibri"/>
              </a:rPr>
              <a:t>potrivite</a:t>
            </a:r>
            <a:r>
              <a:rPr lang="en-US" sz="4400" dirty="0">
                <a:solidFill>
                  <a:srgbClr val="7030A0"/>
                </a:solidFill>
                <a:latin typeface="Calibri"/>
                <a:ea typeface="Calibri"/>
                <a:cs typeface="Calibri"/>
                <a:sym typeface="Calibri"/>
              </a:rPr>
              <a:t> pe care </a:t>
            </a:r>
            <a:r>
              <a:rPr lang="en-US" sz="4400" dirty="0" err="1">
                <a:solidFill>
                  <a:srgbClr val="7030A0"/>
                </a:solidFill>
                <a:latin typeface="Calibri"/>
                <a:ea typeface="Calibri"/>
                <a:cs typeface="Calibri"/>
                <a:sym typeface="Calibri"/>
              </a:rPr>
              <a:t>antreprenorul</a:t>
            </a:r>
            <a:r>
              <a:rPr lang="en-US" sz="4400" dirty="0">
                <a:solidFill>
                  <a:srgbClr val="7030A0"/>
                </a:solidFill>
                <a:latin typeface="Calibri"/>
                <a:ea typeface="Calibri"/>
                <a:cs typeface="Calibri"/>
                <a:sym typeface="Calibri"/>
              </a:rPr>
              <a:t> o </a:t>
            </a:r>
            <a:r>
              <a:rPr lang="en-US" sz="4400" dirty="0" err="1">
                <a:solidFill>
                  <a:srgbClr val="7030A0"/>
                </a:solidFill>
                <a:latin typeface="Calibri"/>
                <a:ea typeface="Calibri"/>
                <a:cs typeface="Calibri"/>
                <a:sym typeface="Calibri"/>
              </a:rPr>
              <a:t>va</a:t>
            </a:r>
            <a:r>
              <a:rPr lang="en-US" sz="4400" dirty="0">
                <a:solidFill>
                  <a:srgbClr val="7030A0"/>
                </a:solidFill>
                <a:latin typeface="Calibri"/>
                <a:ea typeface="Calibri"/>
                <a:cs typeface="Calibri"/>
                <a:sym typeface="Calibri"/>
              </a:rPr>
              <a:t> </a:t>
            </a:r>
            <a:r>
              <a:rPr lang="en-US" sz="4400" dirty="0" err="1">
                <a:solidFill>
                  <a:srgbClr val="7030A0"/>
                </a:solidFill>
                <a:latin typeface="Calibri"/>
                <a:ea typeface="Calibri"/>
                <a:cs typeface="Calibri"/>
                <a:sym typeface="Calibri"/>
              </a:rPr>
              <a:t>implementa</a:t>
            </a:r>
            <a:r>
              <a:rPr lang="en-US" sz="4400" dirty="0">
                <a:solidFill>
                  <a:srgbClr val="7030A0"/>
                </a:solidFill>
                <a:latin typeface="Calibri"/>
                <a:ea typeface="Calibri"/>
                <a:cs typeface="Calibri"/>
                <a:sym typeface="Calibri"/>
              </a:rPr>
              <a:t> </a:t>
            </a:r>
            <a:r>
              <a:rPr lang="en-US" sz="4400" dirty="0" err="1">
                <a:solidFill>
                  <a:srgbClr val="7030A0"/>
                </a:solidFill>
                <a:latin typeface="Calibri"/>
                <a:ea typeface="Calibri"/>
                <a:cs typeface="Calibri"/>
                <a:sym typeface="Calibri"/>
              </a:rPr>
              <a:t>în</a:t>
            </a:r>
            <a:r>
              <a:rPr lang="en-US" sz="4400" dirty="0">
                <a:solidFill>
                  <a:srgbClr val="7030A0"/>
                </a:solidFill>
                <a:latin typeface="Calibri"/>
                <a:ea typeface="Calibri"/>
                <a:cs typeface="Calibri"/>
                <a:sym typeface="Calibri"/>
              </a:rPr>
              <a:t> </a:t>
            </a:r>
            <a:r>
              <a:rPr lang="en-US" sz="4400" dirty="0" err="1">
                <a:solidFill>
                  <a:srgbClr val="7030A0"/>
                </a:solidFill>
                <a:latin typeface="Calibri"/>
                <a:ea typeface="Calibri"/>
                <a:cs typeface="Calibri"/>
                <a:sym typeface="Calibri"/>
              </a:rPr>
              <a:t>practică</a:t>
            </a:r>
            <a:r>
              <a:rPr lang="en-US" sz="4400" dirty="0">
                <a:solidFill>
                  <a:srgbClr val="7030A0"/>
                </a:solidFill>
                <a:latin typeface="Calibri"/>
                <a:ea typeface="Calibri"/>
                <a:cs typeface="Calibri"/>
                <a:sym typeface="Calibri"/>
              </a:rPr>
              <a:t>. </a:t>
            </a:r>
            <a:endParaRPr sz="4400" b="1" dirty="0">
              <a:solidFill>
                <a:srgbClr val="7030A0"/>
              </a:solidFill>
              <a:latin typeface="Calibri"/>
              <a:ea typeface="Calibri"/>
              <a:cs typeface="Calibri"/>
              <a:sym typeface="Calibri"/>
            </a:endParaRPr>
          </a:p>
        </p:txBody>
      </p:sp>
      <p:sp>
        <p:nvSpPr>
          <p:cNvPr id="194" name="Google Shape;194;p12"/>
          <p:cNvSpPr/>
          <p:nvPr/>
        </p:nvSpPr>
        <p:spPr>
          <a:xfrm>
            <a:off x="6314202" y="4276713"/>
            <a:ext cx="5659595" cy="4244696"/>
          </a:xfrm>
          <a:prstGeom prst="rect">
            <a:avLst/>
          </a:prstGeom>
          <a:noFill/>
          <a:ln>
            <a:noFill/>
          </a:ln>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3"/>
          <p:cNvSpPr txBox="1"/>
          <p:nvPr/>
        </p:nvSpPr>
        <p:spPr>
          <a:xfrm>
            <a:off x="1459149" y="764981"/>
            <a:ext cx="13182600"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a:solidFill>
                  <a:srgbClr val="FD4FB4"/>
                </a:solidFill>
                <a:latin typeface="Calibri"/>
                <a:ea typeface="Calibri"/>
                <a:cs typeface="Calibri"/>
                <a:sym typeface="Calibri"/>
              </a:rPr>
              <a:t>Sec</a:t>
            </a:r>
            <a:r>
              <a:rPr lang="ro-RO" sz="4000" dirty="0">
                <a:solidFill>
                  <a:srgbClr val="FD4FB4"/>
                </a:solidFill>
                <a:latin typeface="Calibri"/>
                <a:ea typeface="Calibri"/>
                <a:cs typeface="Calibri"/>
                <a:sym typeface="Calibri"/>
              </a:rPr>
              <a:t>ț</a:t>
            </a:r>
            <a:r>
              <a:rPr lang="en-US" sz="4000" dirty="0" err="1">
                <a:solidFill>
                  <a:srgbClr val="FD4FB4"/>
                </a:solidFill>
                <a:latin typeface="Calibri"/>
                <a:ea typeface="Calibri"/>
                <a:cs typeface="Calibri"/>
                <a:sym typeface="Calibri"/>
              </a:rPr>
              <a:t>i</a:t>
            </a:r>
            <a:r>
              <a:rPr lang="ro-RO" sz="4000" dirty="0">
                <a:solidFill>
                  <a:srgbClr val="FD4FB4"/>
                </a:solidFill>
                <a:latin typeface="Calibri"/>
                <a:ea typeface="Calibri"/>
                <a:cs typeface="Calibri"/>
                <a:sym typeface="Calibri"/>
              </a:rPr>
              <a:t>unea</a:t>
            </a:r>
            <a:r>
              <a:rPr lang="en-US" sz="4000" dirty="0">
                <a:solidFill>
                  <a:srgbClr val="FD4FB4"/>
                </a:solidFill>
                <a:latin typeface="Calibri"/>
                <a:ea typeface="Calibri"/>
                <a:cs typeface="Calibri"/>
                <a:sym typeface="Calibri"/>
              </a:rPr>
              <a:t> 2.1: </a:t>
            </a:r>
            <a:r>
              <a:rPr lang="ro-RO" sz="4000" b="1" dirty="0">
                <a:solidFill>
                  <a:srgbClr val="FD4FB4"/>
                </a:solidFill>
                <a:latin typeface="Calibri"/>
                <a:ea typeface="Calibri"/>
                <a:cs typeface="Calibri"/>
                <a:sym typeface="Calibri"/>
              </a:rPr>
              <a:t>Identificarea problemelor pieței si selecția ideilor</a:t>
            </a:r>
            <a:endParaRPr sz="4000" b="1" dirty="0">
              <a:solidFill>
                <a:srgbClr val="FD4FB4"/>
              </a:solidFill>
              <a:latin typeface="Calibri"/>
              <a:ea typeface="Calibri"/>
              <a:cs typeface="Calibri"/>
              <a:sym typeface="Calibri"/>
            </a:endParaRPr>
          </a:p>
        </p:txBody>
      </p:sp>
      <p:sp>
        <p:nvSpPr>
          <p:cNvPr id="200" name="Google Shape;200;p13"/>
          <p:cNvSpPr txBox="1"/>
          <p:nvPr/>
        </p:nvSpPr>
        <p:spPr>
          <a:xfrm>
            <a:off x="1468877" y="2171700"/>
            <a:ext cx="15838251"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a:solidFill>
                  <a:schemeClr val="dk1"/>
                </a:solidFill>
                <a:latin typeface="Calibri"/>
                <a:ea typeface="Calibri"/>
                <a:cs typeface="Calibri"/>
                <a:sym typeface="Calibri"/>
              </a:rPr>
              <a:t> </a:t>
            </a:r>
            <a:endParaRPr sz="4400" b="1">
              <a:solidFill>
                <a:schemeClr val="dk1"/>
              </a:solidFill>
              <a:latin typeface="Calibri"/>
              <a:ea typeface="Calibri"/>
              <a:cs typeface="Calibri"/>
              <a:sym typeface="Calibri"/>
            </a:endParaRPr>
          </a:p>
        </p:txBody>
      </p:sp>
      <p:sp>
        <p:nvSpPr>
          <p:cNvPr id="201" name="Google Shape;201;p13"/>
          <p:cNvSpPr txBox="1"/>
          <p:nvPr/>
        </p:nvSpPr>
        <p:spPr>
          <a:xfrm>
            <a:off x="1468877" y="2556420"/>
            <a:ext cx="15066523" cy="50782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err="1">
                <a:solidFill>
                  <a:srgbClr val="7030A0"/>
                </a:solidFill>
                <a:latin typeface="Calibri"/>
                <a:ea typeface="Calibri"/>
                <a:cs typeface="Calibri"/>
                <a:sym typeface="Calibri"/>
              </a:rPr>
              <a:t>Criteriile</a:t>
            </a:r>
            <a:r>
              <a:rPr lang="en-US" sz="3600" dirty="0">
                <a:solidFill>
                  <a:srgbClr val="7030A0"/>
                </a:solidFill>
                <a:latin typeface="Calibri"/>
                <a:ea typeface="Calibri"/>
                <a:cs typeface="Calibri"/>
                <a:sym typeface="Calibri"/>
              </a:rPr>
              <a:t> de </a:t>
            </a:r>
            <a:r>
              <a:rPr lang="en-US" sz="3600" dirty="0" err="1">
                <a:solidFill>
                  <a:srgbClr val="7030A0"/>
                </a:solidFill>
                <a:latin typeface="Calibri"/>
                <a:ea typeface="Calibri"/>
                <a:cs typeface="Calibri"/>
                <a:sym typeface="Calibri"/>
              </a:rPr>
              <a:t>bază</a:t>
            </a:r>
            <a:r>
              <a:rPr lang="en-US" sz="3600" dirty="0">
                <a:solidFill>
                  <a:srgbClr val="7030A0"/>
                </a:solidFill>
                <a:latin typeface="Calibri"/>
                <a:ea typeface="Calibri"/>
                <a:cs typeface="Calibri"/>
                <a:sym typeface="Calibri"/>
              </a:rPr>
              <a:t> </a:t>
            </a:r>
            <a:r>
              <a:rPr lang="en-US" sz="3600" dirty="0" err="1">
                <a:solidFill>
                  <a:srgbClr val="7030A0"/>
                </a:solidFill>
                <a:latin typeface="Calibri"/>
                <a:ea typeface="Calibri"/>
                <a:cs typeface="Calibri"/>
                <a:sym typeface="Calibri"/>
              </a:rPr>
              <a:t>prin</a:t>
            </a:r>
            <a:r>
              <a:rPr lang="en-US" sz="3600" dirty="0">
                <a:solidFill>
                  <a:srgbClr val="7030A0"/>
                </a:solidFill>
                <a:latin typeface="Calibri"/>
                <a:ea typeface="Calibri"/>
                <a:cs typeface="Calibri"/>
                <a:sym typeface="Calibri"/>
              </a:rPr>
              <a:t> care un </a:t>
            </a:r>
            <a:r>
              <a:rPr lang="en-US" sz="3600" dirty="0" err="1">
                <a:solidFill>
                  <a:srgbClr val="7030A0"/>
                </a:solidFill>
                <a:latin typeface="Calibri"/>
                <a:ea typeface="Calibri"/>
                <a:cs typeface="Calibri"/>
                <a:sym typeface="Calibri"/>
              </a:rPr>
              <a:t>antreprenor</a:t>
            </a:r>
            <a:r>
              <a:rPr lang="en-US" sz="3600" dirty="0">
                <a:solidFill>
                  <a:srgbClr val="7030A0"/>
                </a:solidFill>
                <a:latin typeface="Calibri"/>
                <a:ea typeface="Calibri"/>
                <a:cs typeface="Calibri"/>
                <a:sym typeface="Calibri"/>
              </a:rPr>
              <a:t> </a:t>
            </a:r>
            <a:r>
              <a:rPr lang="en-US" sz="3600" dirty="0" err="1">
                <a:solidFill>
                  <a:srgbClr val="7030A0"/>
                </a:solidFill>
                <a:latin typeface="Calibri"/>
                <a:ea typeface="Calibri"/>
                <a:cs typeface="Calibri"/>
                <a:sym typeface="Calibri"/>
              </a:rPr>
              <a:t>este</a:t>
            </a:r>
            <a:r>
              <a:rPr lang="en-US" sz="3600" dirty="0">
                <a:solidFill>
                  <a:srgbClr val="7030A0"/>
                </a:solidFill>
                <a:latin typeface="Calibri"/>
                <a:ea typeface="Calibri"/>
                <a:cs typeface="Calibri"/>
                <a:sym typeface="Calibri"/>
              </a:rPr>
              <a:t> </a:t>
            </a:r>
            <a:r>
              <a:rPr lang="en-US" sz="3600" dirty="0" err="1">
                <a:solidFill>
                  <a:srgbClr val="7030A0"/>
                </a:solidFill>
                <a:latin typeface="Calibri"/>
                <a:ea typeface="Calibri"/>
                <a:cs typeface="Calibri"/>
                <a:sym typeface="Calibri"/>
              </a:rPr>
              <a:t>ghidat</a:t>
            </a:r>
            <a:r>
              <a:rPr lang="en-US" sz="3600" dirty="0">
                <a:solidFill>
                  <a:srgbClr val="7030A0"/>
                </a:solidFill>
                <a:latin typeface="Calibri"/>
                <a:ea typeface="Calibri"/>
                <a:cs typeface="Calibri"/>
                <a:sym typeface="Calibri"/>
              </a:rPr>
              <a:t> </a:t>
            </a:r>
            <a:r>
              <a:rPr lang="en-US" sz="3600" dirty="0" err="1">
                <a:solidFill>
                  <a:srgbClr val="7030A0"/>
                </a:solidFill>
                <a:latin typeface="Calibri"/>
                <a:ea typeface="Calibri"/>
                <a:cs typeface="Calibri"/>
                <a:sym typeface="Calibri"/>
              </a:rPr>
              <a:t>atunci</a:t>
            </a:r>
            <a:r>
              <a:rPr lang="en-US" sz="3600" dirty="0">
                <a:solidFill>
                  <a:srgbClr val="7030A0"/>
                </a:solidFill>
                <a:latin typeface="Calibri"/>
                <a:ea typeface="Calibri"/>
                <a:cs typeface="Calibri"/>
                <a:sym typeface="Calibri"/>
              </a:rPr>
              <a:t> </a:t>
            </a:r>
            <a:r>
              <a:rPr lang="en-US" sz="3600" dirty="0" err="1">
                <a:solidFill>
                  <a:srgbClr val="7030A0"/>
                </a:solidFill>
                <a:latin typeface="Calibri"/>
                <a:ea typeface="Calibri"/>
                <a:cs typeface="Calibri"/>
                <a:sym typeface="Calibri"/>
              </a:rPr>
              <a:t>când</a:t>
            </a:r>
            <a:r>
              <a:rPr lang="en-US" sz="3600" dirty="0">
                <a:solidFill>
                  <a:srgbClr val="7030A0"/>
                </a:solidFill>
                <a:latin typeface="Calibri"/>
                <a:ea typeface="Calibri"/>
                <a:cs typeface="Calibri"/>
                <a:sym typeface="Calibri"/>
              </a:rPr>
              <a:t> </a:t>
            </a:r>
            <a:r>
              <a:rPr lang="en-US" sz="3600" dirty="0" err="1">
                <a:solidFill>
                  <a:srgbClr val="7030A0"/>
                </a:solidFill>
                <a:latin typeface="Calibri"/>
                <a:ea typeface="Calibri"/>
                <a:cs typeface="Calibri"/>
                <a:sym typeface="Calibri"/>
              </a:rPr>
              <a:t>ia</a:t>
            </a:r>
            <a:r>
              <a:rPr lang="en-US" sz="3600" dirty="0">
                <a:solidFill>
                  <a:srgbClr val="7030A0"/>
                </a:solidFill>
                <a:latin typeface="Calibri"/>
                <a:ea typeface="Calibri"/>
                <a:cs typeface="Calibri"/>
                <a:sym typeface="Calibri"/>
              </a:rPr>
              <a:t> o </a:t>
            </a:r>
            <a:r>
              <a:rPr lang="en-US" sz="3600" dirty="0" err="1">
                <a:solidFill>
                  <a:srgbClr val="7030A0"/>
                </a:solidFill>
                <a:latin typeface="Calibri"/>
                <a:ea typeface="Calibri"/>
                <a:cs typeface="Calibri"/>
                <a:sym typeface="Calibri"/>
              </a:rPr>
              <a:t>decizie</a:t>
            </a:r>
            <a:r>
              <a:rPr lang="en-US" sz="3600" dirty="0">
                <a:solidFill>
                  <a:srgbClr val="7030A0"/>
                </a:solidFill>
                <a:latin typeface="Calibri"/>
                <a:ea typeface="Calibri"/>
                <a:cs typeface="Calibri"/>
                <a:sym typeface="Calibri"/>
              </a:rPr>
              <a:t> cu </a:t>
            </a:r>
            <a:r>
              <a:rPr lang="en-US" sz="3600" dirty="0" err="1">
                <a:solidFill>
                  <a:srgbClr val="7030A0"/>
                </a:solidFill>
                <a:latin typeface="Calibri"/>
                <a:ea typeface="Calibri"/>
                <a:cs typeface="Calibri"/>
                <a:sym typeface="Calibri"/>
              </a:rPr>
              <a:t>privire</a:t>
            </a:r>
            <a:r>
              <a:rPr lang="en-US" sz="3600" dirty="0">
                <a:solidFill>
                  <a:srgbClr val="7030A0"/>
                </a:solidFill>
                <a:latin typeface="Calibri"/>
                <a:ea typeface="Calibri"/>
                <a:cs typeface="Calibri"/>
                <a:sym typeface="Calibri"/>
              </a:rPr>
              <a:t> la </a:t>
            </a:r>
            <a:r>
              <a:rPr lang="en-US" sz="3600" dirty="0" err="1">
                <a:solidFill>
                  <a:srgbClr val="7030A0"/>
                </a:solidFill>
                <a:latin typeface="Calibri"/>
                <a:ea typeface="Calibri"/>
                <a:cs typeface="Calibri"/>
                <a:sym typeface="Calibri"/>
              </a:rPr>
              <a:t>alegerea</a:t>
            </a:r>
            <a:r>
              <a:rPr lang="en-US" sz="3600" dirty="0">
                <a:solidFill>
                  <a:srgbClr val="7030A0"/>
                </a:solidFill>
                <a:latin typeface="Calibri"/>
                <a:ea typeface="Calibri"/>
                <a:cs typeface="Calibri"/>
                <a:sym typeface="Calibri"/>
              </a:rPr>
              <a:t> </a:t>
            </a:r>
            <a:r>
              <a:rPr lang="en-US" sz="3600" dirty="0" err="1">
                <a:solidFill>
                  <a:srgbClr val="7030A0"/>
                </a:solidFill>
                <a:latin typeface="Calibri"/>
                <a:ea typeface="Calibri"/>
                <a:cs typeface="Calibri"/>
                <a:sym typeface="Calibri"/>
              </a:rPr>
              <a:t>afacerii</a:t>
            </a:r>
            <a:r>
              <a:rPr lang="en-US" sz="3600" dirty="0">
                <a:solidFill>
                  <a:srgbClr val="7030A0"/>
                </a:solidFill>
                <a:latin typeface="Calibri"/>
                <a:ea typeface="Calibri"/>
                <a:cs typeface="Calibri"/>
                <a:sym typeface="Calibri"/>
              </a:rPr>
              <a:t> </a:t>
            </a:r>
            <a:r>
              <a:rPr lang="en-US" sz="3600" dirty="0" err="1">
                <a:solidFill>
                  <a:srgbClr val="7030A0"/>
                </a:solidFill>
                <a:latin typeface="Calibri"/>
                <a:ea typeface="Calibri"/>
                <a:cs typeface="Calibri"/>
                <a:sym typeface="Calibri"/>
              </a:rPr>
              <a:t>în</a:t>
            </a:r>
            <a:r>
              <a:rPr lang="en-US" sz="3600" dirty="0">
                <a:solidFill>
                  <a:srgbClr val="7030A0"/>
                </a:solidFill>
                <a:latin typeface="Calibri"/>
                <a:ea typeface="Calibri"/>
                <a:cs typeface="Calibri"/>
                <a:sym typeface="Calibri"/>
              </a:rPr>
              <a:t> care </a:t>
            </a:r>
            <a:r>
              <a:rPr lang="en-US" sz="3600" dirty="0" err="1">
                <a:solidFill>
                  <a:srgbClr val="7030A0"/>
                </a:solidFill>
                <a:latin typeface="Calibri"/>
                <a:ea typeface="Calibri"/>
                <a:cs typeface="Calibri"/>
                <a:sym typeface="Calibri"/>
              </a:rPr>
              <a:t>urmează</a:t>
            </a:r>
            <a:r>
              <a:rPr lang="en-US" sz="3600" dirty="0">
                <a:solidFill>
                  <a:srgbClr val="7030A0"/>
                </a:solidFill>
                <a:latin typeface="Calibri"/>
                <a:ea typeface="Calibri"/>
                <a:cs typeface="Calibri"/>
                <a:sym typeface="Calibri"/>
              </a:rPr>
              <a:t> </a:t>
            </a:r>
            <a:r>
              <a:rPr lang="en-US" sz="3600" dirty="0" err="1">
                <a:solidFill>
                  <a:srgbClr val="7030A0"/>
                </a:solidFill>
                <a:latin typeface="Calibri"/>
                <a:ea typeface="Calibri"/>
                <a:cs typeface="Calibri"/>
                <a:sym typeface="Calibri"/>
              </a:rPr>
              <a:t>să</a:t>
            </a:r>
            <a:r>
              <a:rPr lang="en-US" sz="3600" dirty="0">
                <a:solidFill>
                  <a:srgbClr val="7030A0"/>
                </a:solidFill>
                <a:latin typeface="Calibri"/>
                <a:ea typeface="Calibri"/>
                <a:cs typeface="Calibri"/>
                <a:sym typeface="Calibri"/>
              </a:rPr>
              <a:t> se </a:t>
            </a:r>
            <a:r>
              <a:rPr lang="en-US" sz="3600" dirty="0" err="1">
                <a:solidFill>
                  <a:srgbClr val="7030A0"/>
                </a:solidFill>
                <a:latin typeface="Calibri"/>
                <a:ea typeface="Calibri"/>
                <a:cs typeface="Calibri"/>
                <a:sym typeface="Calibri"/>
              </a:rPr>
              <a:t>angajeze</a:t>
            </a:r>
            <a:r>
              <a:rPr lang="en-US" sz="3600" dirty="0">
                <a:solidFill>
                  <a:srgbClr val="7030A0"/>
                </a:solidFill>
                <a:latin typeface="Calibri"/>
                <a:ea typeface="Calibri"/>
                <a:cs typeface="Calibri"/>
                <a:sym typeface="Calibri"/>
              </a:rPr>
              <a:t>:</a:t>
            </a:r>
            <a:endParaRPr lang="ro-RO" sz="3600" dirty="0">
              <a:solidFill>
                <a:srgbClr val="7030A0"/>
              </a:solidFill>
              <a:latin typeface="Calibri"/>
              <a:ea typeface="Calibri"/>
              <a:cs typeface="Calibri"/>
              <a:sym typeface="Calibri"/>
            </a:endParaRPr>
          </a:p>
          <a:p>
            <a:pPr marL="0" marR="0" lvl="0" indent="0" algn="l" rtl="0">
              <a:spcBef>
                <a:spcPts val="0"/>
              </a:spcBef>
              <a:spcAft>
                <a:spcPts val="0"/>
              </a:spcAft>
              <a:buNone/>
            </a:pPr>
            <a:r>
              <a:rPr lang="en-US" sz="3600" dirty="0">
                <a:solidFill>
                  <a:srgbClr val="7030A0"/>
                </a:solidFill>
                <a:latin typeface="Calibri"/>
                <a:ea typeface="Calibri"/>
                <a:cs typeface="Calibri"/>
                <a:sym typeface="Calibri"/>
              </a:rPr>
              <a:t>  </a:t>
            </a:r>
            <a:endParaRPr sz="3600" dirty="0">
              <a:solidFill>
                <a:srgbClr val="7030A0"/>
              </a:solidFill>
              <a:latin typeface="Calibri"/>
              <a:ea typeface="Calibri"/>
              <a:cs typeface="Calibri"/>
              <a:sym typeface="Calibri"/>
            </a:endParaRPr>
          </a:p>
          <a:p>
            <a:pPr marL="342900" marR="0" lvl="0" indent="-342900" algn="just" rtl="0">
              <a:spcBef>
                <a:spcPts val="0"/>
              </a:spcBef>
              <a:spcAft>
                <a:spcPts val="0"/>
              </a:spcAft>
              <a:buClr>
                <a:srgbClr val="7030A0"/>
              </a:buClr>
              <a:buSzPts val="3600"/>
              <a:buFont typeface="Calibri"/>
              <a:buAutoNum type="arabicParenR"/>
            </a:pPr>
            <a:r>
              <a:rPr lang="en-US" sz="3600" b="1" dirty="0">
                <a:solidFill>
                  <a:srgbClr val="7030A0"/>
                </a:solidFill>
                <a:latin typeface="Calibri"/>
                <a:ea typeface="Calibri"/>
                <a:cs typeface="Calibri"/>
                <a:sym typeface="Calibri"/>
              </a:rPr>
              <a:t> </a:t>
            </a:r>
            <a:r>
              <a:rPr lang="ro-RO" sz="3600" b="1" dirty="0">
                <a:solidFill>
                  <a:srgbClr val="7030A0"/>
                </a:solidFill>
                <a:latin typeface="Calibri"/>
                <a:ea typeface="Calibri"/>
                <a:cs typeface="Calibri"/>
                <a:sym typeface="Calibri"/>
              </a:rPr>
              <a:t>reflectarea personalității antreprenorului</a:t>
            </a:r>
            <a:r>
              <a:rPr lang="en-US" sz="3600" b="1" dirty="0">
                <a:solidFill>
                  <a:srgbClr val="7030A0"/>
                </a:solidFill>
                <a:latin typeface="Calibri"/>
                <a:ea typeface="Calibri"/>
                <a:cs typeface="Calibri"/>
                <a:sym typeface="Calibri"/>
              </a:rPr>
              <a:t>- </a:t>
            </a:r>
            <a:r>
              <a:rPr lang="en-US" sz="3600" dirty="0">
                <a:solidFill>
                  <a:srgbClr val="7030A0"/>
                </a:solidFill>
                <a:latin typeface="Calibri"/>
                <a:ea typeface="Calibri"/>
                <a:cs typeface="Calibri"/>
                <a:sym typeface="Calibri"/>
              </a:rPr>
              <a:t>se </a:t>
            </a:r>
            <a:r>
              <a:rPr lang="en-US" sz="3600" dirty="0" err="1">
                <a:solidFill>
                  <a:srgbClr val="7030A0"/>
                </a:solidFill>
                <a:latin typeface="Calibri"/>
                <a:ea typeface="Calibri"/>
                <a:cs typeface="Calibri"/>
                <a:sym typeface="Calibri"/>
              </a:rPr>
              <a:t>referă</a:t>
            </a:r>
            <a:r>
              <a:rPr lang="en-US" sz="3600" dirty="0">
                <a:solidFill>
                  <a:srgbClr val="7030A0"/>
                </a:solidFill>
                <a:latin typeface="Calibri"/>
                <a:ea typeface="Calibri"/>
                <a:cs typeface="Calibri"/>
                <a:sym typeface="Calibri"/>
              </a:rPr>
              <a:t> la </a:t>
            </a:r>
            <a:r>
              <a:rPr lang="en-US" sz="3600" dirty="0" err="1">
                <a:solidFill>
                  <a:srgbClr val="7030A0"/>
                </a:solidFill>
                <a:latin typeface="Calibri"/>
                <a:ea typeface="Calibri"/>
                <a:cs typeface="Calibri"/>
                <a:sym typeface="Calibri"/>
              </a:rPr>
              <a:t>domeniul</a:t>
            </a:r>
            <a:r>
              <a:rPr lang="en-US" sz="3600" dirty="0">
                <a:solidFill>
                  <a:srgbClr val="7030A0"/>
                </a:solidFill>
                <a:latin typeface="Calibri"/>
                <a:ea typeface="Calibri"/>
                <a:cs typeface="Calibri"/>
                <a:sym typeface="Calibri"/>
              </a:rPr>
              <a:t> de </a:t>
            </a:r>
            <a:r>
              <a:rPr lang="en-US" sz="3600" dirty="0" err="1">
                <a:solidFill>
                  <a:srgbClr val="7030A0"/>
                </a:solidFill>
                <a:latin typeface="Calibri"/>
                <a:ea typeface="Calibri"/>
                <a:cs typeface="Calibri"/>
                <a:sym typeface="Calibri"/>
              </a:rPr>
              <a:t>activitate</a:t>
            </a:r>
            <a:r>
              <a:rPr lang="en-US" sz="3600" dirty="0">
                <a:solidFill>
                  <a:srgbClr val="7030A0"/>
                </a:solidFill>
                <a:latin typeface="Calibri"/>
                <a:ea typeface="Calibri"/>
                <a:cs typeface="Calibri"/>
                <a:sym typeface="Calibri"/>
              </a:rPr>
              <a:t> </a:t>
            </a:r>
            <a:r>
              <a:rPr lang="en-US" sz="3600" dirty="0" err="1">
                <a:solidFill>
                  <a:srgbClr val="7030A0"/>
                </a:solidFill>
                <a:latin typeface="Calibri"/>
                <a:ea typeface="Calibri"/>
                <a:cs typeface="Calibri"/>
                <a:sym typeface="Calibri"/>
              </a:rPr>
              <a:t>în</a:t>
            </a:r>
            <a:r>
              <a:rPr lang="en-US" sz="3600" dirty="0">
                <a:solidFill>
                  <a:srgbClr val="7030A0"/>
                </a:solidFill>
                <a:latin typeface="Calibri"/>
                <a:ea typeface="Calibri"/>
                <a:cs typeface="Calibri"/>
                <a:sym typeface="Calibri"/>
              </a:rPr>
              <a:t> care </a:t>
            </a:r>
            <a:r>
              <a:rPr lang="en-US" sz="3600" dirty="0" err="1">
                <a:solidFill>
                  <a:srgbClr val="7030A0"/>
                </a:solidFill>
                <a:latin typeface="Calibri"/>
                <a:ea typeface="Calibri"/>
                <a:cs typeface="Calibri"/>
                <a:sym typeface="Calibri"/>
              </a:rPr>
              <a:t>antreprenorul</a:t>
            </a:r>
            <a:r>
              <a:rPr lang="en-US" sz="3600" dirty="0">
                <a:solidFill>
                  <a:srgbClr val="7030A0"/>
                </a:solidFill>
                <a:latin typeface="Calibri"/>
                <a:ea typeface="Calibri"/>
                <a:cs typeface="Calibri"/>
                <a:sym typeface="Calibri"/>
              </a:rPr>
              <a:t> se </a:t>
            </a:r>
            <a:r>
              <a:rPr lang="en-US" sz="3600" dirty="0" err="1">
                <a:solidFill>
                  <a:srgbClr val="7030A0"/>
                </a:solidFill>
                <a:latin typeface="Calibri"/>
                <a:ea typeface="Calibri"/>
                <a:cs typeface="Calibri"/>
                <a:sym typeface="Calibri"/>
              </a:rPr>
              <a:t>bucură</a:t>
            </a:r>
            <a:r>
              <a:rPr lang="en-US" sz="3600" dirty="0">
                <a:solidFill>
                  <a:srgbClr val="7030A0"/>
                </a:solidFill>
                <a:latin typeface="Calibri"/>
                <a:ea typeface="Calibri"/>
                <a:cs typeface="Calibri"/>
                <a:sym typeface="Calibri"/>
              </a:rPr>
              <a:t> </a:t>
            </a:r>
            <a:r>
              <a:rPr lang="en-US" sz="3600" dirty="0" err="1">
                <a:solidFill>
                  <a:srgbClr val="7030A0"/>
                </a:solidFill>
                <a:latin typeface="Calibri"/>
                <a:ea typeface="Calibri"/>
                <a:cs typeface="Calibri"/>
                <a:sym typeface="Calibri"/>
              </a:rPr>
              <a:t>și</a:t>
            </a:r>
            <a:r>
              <a:rPr lang="en-US" sz="3600" dirty="0">
                <a:solidFill>
                  <a:srgbClr val="7030A0"/>
                </a:solidFill>
                <a:latin typeface="Calibri"/>
                <a:ea typeface="Calibri"/>
                <a:cs typeface="Calibri"/>
                <a:sym typeface="Calibri"/>
              </a:rPr>
              <a:t> </a:t>
            </a:r>
            <a:r>
              <a:rPr lang="en-US" sz="3600" dirty="0" err="1">
                <a:solidFill>
                  <a:srgbClr val="7030A0"/>
                </a:solidFill>
                <a:latin typeface="Calibri"/>
                <a:ea typeface="Calibri"/>
                <a:cs typeface="Calibri"/>
                <a:sym typeface="Calibri"/>
              </a:rPr>
              <a:t>în</a:t>
            </a:r>
            <a:r>
              <a:rPr lang="en-US" sz="3600" dirty="0">
                <a:solidFill>
                  <a:srgbClr val="7030A0"/>
                </a:solidFill>
                <a:latin typeface="Calibri"/>
                <a:ea typeface="Calibri"/>
                <a:cs typeface="Calibri"/>
                <a:sym typeface="Calibri"/>
              </a:rPr>
              <a:t> care are </a:t>
            </a:r>
            <a:r>
              <a:rPr lang="en-US" sz="3600" dirty="0" err="1">
                <a:solidFill>
                  <a:srgbClr val="7030A0"/>
                </a:solidFill>
                <a:latin typeface="Calibri"/>
                <a:ea typeface="Calibri"/>
                <a:cs typeface="Calibri"/>
                <a:sym typeface="Calibri"/>
              </a:rPr>
              <a:t>anumite</a:t>
            </a:r>
            <a:r>
              <a:rPr lang="en-US" sz="3600" dirty="0">
                <a:solidFill>
                  <a:srgbClr val="7030A0"/>
                </a:solidFill>
                <a:latin typeface="Calibri"/>
                <a:ea typeface="Calibri"/>
                <a:cs typeface="Calibri"/>
                <a:sym typeface="Calibri"/>
              </a:rPr>
              <a:t> </a:t>
            </a:r>
            <a:r>
              <a:rPr lang="en-US" sz="3600" dirty="0" err="1">
                <a:solidFill>
                  <a:srgbClr val="7030A0"/>
                </a:solidFill>
                <a:latin typeface="Calibri"/>
                <a:ea typeface="Calibri"/>
                <a:cs typeface="Calibri"/>
                <a:sym typeface="Calibri"/>
              </a:rPr>
              <a:t>cunoștințe</a:t>
            </a:r>
            <a:r>
              <a:rPr lang="en-US" sz="3600" dirty="0">
                <a:solidFill>
                  <a:srgbClr val="7030A0"/>
                </a:solidFill>
                <a:latin typeface="Calibri"/>
                <a:ea typeface="Calibri"/>
                <a:cs typeface="Calibri"/>
                <a:sym typeface="Calibri"/>
              </a:rPr>
              <a:t> </a:t>
            </a:r>
            <a:r>
              <a:rPr lang="en-US" sz="3600" dirty="0" err="1">
                <a:solidFill>
                  <a:srgbClr val="7030A0"/>
                </a:solidFill>
                <a:latin typeface="Calibri"/>
                <a:ea typeface="Calibri"/>
                <a:cs typeface="Calibri"/>
                <a:sym typeface="Calibri"/>
              </a:rPr>
              <a:t>și</a:t>
            </a:r>
            <a:r>
              <a:rPr lang="en-US" sz="3600" dirty="0">
                <a:solidFill>
                  <a:srgbClr val="7030A0"/>
                </a:solidFill>
                <a:latin typeface="Calibri"/>
                <a:ea typeface="Calibri"/>
                <a:cs typeface="Calibri"/>
                <a:sym typeface="Calibri"/>
              </a:rPr>
              <a:t> </a:t>
            </a:r>
            <a:r>
              <a:rPr lang="en-US" sz="3600" dirty="0" err="1">
                <a:solidFill>
                  <a:srgbClr val="7030A0"/>
                </a:solidFill>
                <a:latin typeface="Calibri"/>
                <a:ea typeface="Calibri"/>
                <a:cs typeface="Calibri"/>
                <a:sym typeface="Calibri"/>
              </a:rPr>
              <a:t>experiență</a:t>
            </a:r>
            <a:r>
              <a:rPr lang="en-US" sz="3600" dirty="0">
                <a:solidFill>
                  <a:srgbClr val="7030A0"/>
                </a:solidFill>
                <a:latin typeface="Calibri"/>
                <a:ea typeface="Calibri"/>
                <a:cs typeface="Calibri"/>
                <a:sym typeface="Calibri"/>
              </a:rPr>
              <a:t>. </a:t>
            </a:r>
            <a:endParaRPr lang="ro-RO" sz="3600" dirty="0">
              <a:solidFill>
                <a:srgbClr val="7030A0"/>
              </a:solidFill>
              <a:latin typeface="Calibri"/>
              <a:ea typeface="Calibri"/>
              <a:cs typeface="Calibri"/>
              <a:sym typeface="Calibri"/>
            </a:endParaRPr>
          </a:p>
          <a:p>
            <a:pPr marL="342900" marR="0" lvl="0" indent="-342900" algn="just" rtl="0">
              <a:spcBef>
                <a:spcPts val="0"/>
              </a:spcBef>
              <a:spcAft>
                <a:spcPts val="0"/>
              </a:spcAft>
              <a:buClr>
                <a:srgbClr val="7030A0"/>
              </a:buClr>
              <a:buSzPts val="3600"/>
              <a:buFont typeface="Calibri"/>
              <a:buAutoNum type="arabicParenR"/>
            </a:pPr>
            <a:endParaRPr sz="3600" dirty="0">
              <a:solidFill>
                <a:srgbClr val="7030A0"/>
              </a:solidFill>
              <a:latin typeface="Calibri"/>
              <a:ea typeface="Calibri"/>
              <a:cs typeface="Calibri"/>
              <a:sym typeface="Calibri"/>
            </a:endParaRPr>
          </a:p>
          <a:p>
            <a:pPr marL="0" marR="0" lvl="0" indent="0" algn="just" rtl="0">
              <a:spcBef>
                <a:spcPts val="0"/>
              </a:spcBef>
              <a:spcAft>
                <a:spcPts val="0"/>
              </a:spcAft>
              <a:buNone/>
            </a:pPr>
            <a:r>
              <a:rPr lang="en-US" sz="3600" b="1" dirty="0">
                <a:solidFill>
                  <a:srgbClr val="7030A0"/>
                </a:solidFill>
                <a:latin typeface="Calibri"/>
                <a:ea typeface="Calibri"/>
                <a:cs typeface="Calibri"/>
                <a:sym typeface="Calibri"/>
              </a:rPr>
              <a:t>2) </a:t>
            </a:r>
            <a:r>
              <a:rPr lang="fr-FR" sz="3600" b="1" dirty="0" err="1">
                <a:solidFill>
                  <a:srgbClr val="7030A0"/>
                </a:solidFill>
                <a:latin typeface="Calibri"/>
                <a:ea typeface="Calibri"/>
                <a:cs typeface="Calibri"/>
                <a:sym typeface="Calibri"/>
              </a:rPr>
              <a:t>potențialul</a:t>
            </a:r>
            <a:r>
              <a:rPr lang="fr-FR" sz="3600" b="1" dirty="0">
                <a:solidFill>
                  <a:srgbClr val="7030A0"/>
                </a:solidFill>
                <a:latin typeface="Calibri"/>
                <a:ea typeface="Calibri"/>
                <a:cs typeface="Calibri"/>
                <a:sym typeface="Calibri"/>
              </a:rPr>
              <a:t> de </a:t>
            </a:r>
            <a:r>
              <a:rPr lang="fr-FR" sz="3600" b="1" dirty="0" err="1">
                <a:solidFill>
                  <a:srgbClr val="7030A0"/>
                </a:solidFill>
                <a:latin typeface="Calibri"/>
                <a:ea typeface="Calibri"/>
                <a:cs typeface="Calibri"/>
                <a:sym typeface="Calibri"/>
              </a:rPr>
              <a:t>piață</a:t>
            </a:r>
            <a:r>
              <a:rPr lang="fr-FR" sz="3600" b="1" dirty="0">
                <a:solidFill>
                  <a:srgbClr val="7030A0"/>
                </a:solidFill>
                <a:latin typeface="Calibri"/>
                <a:ea typeface="Calibri"/>
                <a:cs typeface="Calibri"/>
                <a:sym typeface="Calibri"/>
              </a:rPr>
              <a:t> </a:t>
            </a:r>
            <a:r>
              <a:rPr lang="fr-FR" sz="3600" b="1" dirty="0" err="1">
                <a:solidFill>
                  <a:srgbClr val="7030A0"/>
                </a:solidFill>
                <a:latin typeface="Calibri"/>
                <a:ea typeface="Calibri"/>
                <a:cs typeface="Calibri"/>
                <a:sym typeface="Calibri"/>
              </a:rPr>
              <a:t>și</a:t>
            </a:r>
            <a:r>
              <a:rPr lang="fr-FR" sz="3600" b="1" dirty="0">
                <a:solidFill>
                  <a:srgbClr val="7030A0"/>
                </a:solidFill>
                <a:latin typeface="Calibri"/>
                <a:ea typeface="Calibri"/>
                <a:cs typeface="Calibri"/>
                <a:sym typeface="Calibri"/>
              </a:rPr>
              <a:t> de profit</a:t>
            </a:r>
            <a:r>
              <a:rPr lang="ro-RO" sz="3600" b="1" dirty="0">
                <a:solidFill>
                  <a:srgbClr val="7030A0"/>
                </a:solidFill>
                <a:latin typeface="Calibri"/>
                <a:ea typeface="Calibri"/>
                <a:cs typeface="Calibri"/>
                <a:sym typeface="Calibri"/>
              </a:rPr>
              <a:t> al afacerii</a:t>
            </a:r>
            <a:r>
              <a:rPr lang="en-US" sz="3600" b="1" dirty="0">
                <a:solidFill>
                  <a:srgbClr val="7030A0"/>
                </a:solidFill>
                <a:latin typeface="Calibri"/>
                <a:ea typeface="Calibri"/>
                <a:cs typeface="Calibri"/>
                <a:sym typeface="Calibri"/>
              </a:rPr>
              <a:t>- </a:t>
            </a:r>
            <a:r>
              <a:rPr lang="en-US" sz="3600" dirty="0">
                <a:solidFill>
                  <a:srgbClr val="7030A0"/>
                </a:solidFill>
                <a:latin typeface="Calibri"/>
                <a:ea typeface="Calibri"/>
                <a:cs typeface="Calibri"/>
                <a:sym typeface="Calibri"/>
              </a:rPr>
              <a:t>„</a:t>
            </a:r>
            <a:r>
              <a:rPr lang="ro-RO" sz="3600" dirty="0">
                <a:solidFill>
                  <a:srgbClr val="7030A0"/>
                </a:solidFill>
                <a:latin typeface="Calibri"/>
                <a:ea typeface="Calibri"/>
                <a:cs typeface="Calibri"/>
                <a:sym typeface="Calibri"/>
              </a:rPr>
              <a:t>O</a:t>
            </a:r>
            <a:r>
              <a:rPr lang="en-US" sz="3600" dirty="0" err="1">
                <a:solidFill>
                  <a:srgbClr val="7030A0"/>
                </a:solidFill>
                <a:latin typeface="Calibri"/>
                <a:ea typeface="Calibri"/>
                <a:cs typeface="Calibri"/>
                <a:sym typeface="Calibri"/>
              </a:rPr>
              <a:t>feră</a:t>
            </a:r>
            <a:r>
              <a:rPr lang="en-US" sz="3600" dirty="0">
                <a:solidFill>
                  <a:srgbClr val="7030A0"/>
                </a:solidFill>
                <a:latin typeface="Calibri"/>
                <a:ea typeface="Calibri"/>
                <a:cs typeface="Calibri"/>
                <a:sym typeface="Calibri"/>
              </a:rPr>
              <a:t> </a:t>
            </a:r>
            <a:r>
              <a:rPr lang="en-US" sz="3600" dirty="0" err="1">
                <a:solidFill>
                  <a:srgbClr val="7030A0"/>
                </a:solidFill>
                <a:latin typeface="Calibri"/>
                <a:ea typeface="Calibri"/>
                <a:cs typeface="Calibri"/>
                <a:sym typeface="Calibri"/>
              </a:rPr>
              <a:t>oamenilor</a:t>
            </a:r>
            <a:r>
              <a:rPr lang="en-US" sz="3600" dirty="0">
                <a:solidFill>
                  <a:srgbClr val="7030A0"/>
                </a:solidFill>
                <a:latin typeface="Calibri"/>
                <a:ea typeface="Calibri"/>
                <a:cs typeface="Calibri"/>
                <a:sym typeface="Calibri"/>
              </a:rPr>
              <a:t> </a:t>
            </a:r>
            <a:r>
              <a:rPr lang="en-US" sz="3600" dirty="0" err="1">
                <a:solidFill>
                  <a:srgbClr val="7030A0"/>
                </a:solidFill>
                <a:latin typeface="Calibri"/>
                <a:ea typeface="Calibri"/>
                <a:cs typeface="Calibri"/>
                <a:sym typeface="Calibri"/>
              </a:rPr>
              <a:t>ceea</a:t>
            </a:r>
            <a:r>
              <a:rPr lang="en-US" sz="3600" dirty="0">
                <a:solidFill>
                  <a:srgbClr val="7030A0"/>
                </a:solidFill>
                <a:latin typeface="Calibri"/>
                <a:ea typeface="Calibri"/>
                <a:cs typeface="Calibri"/>
                <a:sym typeface="Calibri"/>
              </a:rPr>
              <a:t> </a:t>
            </a:r>
            <a:r>
              <a:rPr lang="en-US" sz="3600" dirty="0" err="1">
                <a:solidFill>
                  <a:srgbClr val="7030A0"/>
                </a:solidFill>
                <a:latin typeface="Calibri"/>
                <a:ea typeface="Calibri"/>
                <a:cs typeface="Calibri"/>
                <a:sym typeface="Calibri"/>
              </a:rPr>
              <a:t>ce</a:t>
            </a:r>
            <a:r>
              <a:rPr lang="en-US" sz="3600" dirty="0">
                <a:solidFill>
                  <a:srgbClr val="7030A0"/>
                </a:solidFill>
                <a:latin typeface="Calibri"/>
                <a:ea typeface="Calibri"/>
                <a:cs typeface="Calibri"/>
                <a:sym typeface="Calibri"/>
              </a:rPr>
              <a:t> </a:t>
            </a:r>
            <a:r>
              <a:rPr lang="en-US" sz="3600" dirty="0" err="1">
                <a:solidFill>
                  <a:srgbClr val="7030A0"/>
                </a:solidFill>
                <a:latin typeface="Calibri"/>
                <a:ea typeface="Calibri"/>
                <a:cs typeface="Calibri"/>
                <a:sym typeface="Calibri"/>
              </a:rPr>
              <a:t>vor</a:t>
            </a:r>
            <a:r>
              <a:rPr lang="en-US" sz="3600" dirty="0">
                <a:solidFill>
                  <a:srgbClr val="7030A0"/>
                </a:solidFill>
                <a:latin typeface="Calibri"/>
                <a:ea typeface="Calibri"/>
                <a:cs typeface="Calibri"/>
                <a:sym typeface="Calibri"/>
              </a:rPr>
              <a:t> </a:t>
            </a:r>
            <a:r>
              <a:rPr lang="en-US" sz="3600" dirty="0" err="1">
                <a:solidFill>
                  <a:srgbClr val="7030A0"/>
                </a:solidFill>
                <a:latin typeface="Calibri"/>
                <a:ea typeface="Calibri"/>
                <a:cs typeface="Calibri"/>
                <a:sym typeface="Calibri"/>
              </a:rPr>
              <a:t>să</a:t>
            </a:r>
            <a:r>
              <a:rPr lang="en-US" sz="3600" dirty="0">
                <a:solidFill>
                  <a:srgbClr val="7030A0"/>
                </a:solidFill>
                <a:latin typeface="Calibri"/>
                <a:ea typeface="Calibri"/>
                <a:cs typeface="Calibri"/>
                <a:sym typeface="Calibri"/>
              </a:rPr>
              <a:t> </a:t>
            </a:r>
            <a:r>
              <a:rPr lang="en-US" sz="3600" dirty="0" err="1">
                <a:solidFill>
                  <a:srgbClr val="7030A0"/>
                </a:solidFill>
                <a:latin typeface="Calibri"/>
                <a:ea typeface="Calibri"/>
                <a:cs typeface="Calibri"/>
                <a:sym typeface="Calibri"/>
              </a:rPr>
              <a:t>cumpere</a:t>
            </a:r>
            <a:r>
              <a:rPr lang="en-US" sz="3600" dirty="0">
                <a:solidFill>
                  <a:srgbClr val="7030A0"/>
                </a:solidFill>
                <a:latin typeface="Calibri"/>
                <a:ea typeface="Calibri"/>
                <a:cs typeface="Calibri"/>
                <a:sym typeface="Calibri"/>
              </a:rPr>
              <a:t>, nu </a:t>
            </a:r>
            <a:r>
              <a:rPr lang="en-US" sz="3600" dirty="0" err="1">
                <a:solidFill>
                  <a:srgbClr val="7030A0"/>
                </a:solidFill>
                <a:latin typeface="Calibri"/>
                <a:ea typeface="Calibri"/>
                <a:cs typeface="Calibri"/>
                <a:sym typeface="Calibri"/>
              </a:rPr>
              <a:t>ceea</a:t>
            </a:r>
            <a:r>
              <a:rPr lang="en-US" sz="3600" dirty="0">
                <a:solidFill>
                  <a:srgbClr val="7030A0"/>
                </a:solidFill>
                <a:latin typeface="Calibri"/>
                <a:ea typeface="Calibri"/>
                <a:cs typeface="Calibri"/>
                <a:sym typeface="Calibri"/>
              </a:rPr>
              <a:t> </a:t>
            </a:r>
            <a:r>
              <a:rPr lang="en-US" sz="3600" dirty="0" err="1">
                <a:solidFill>
                  <a:srgbClr val="7030A0"/>
                </a:solidFill>
                <a:latin typeface="Calibri"/>
                <a:ea typeface="Calibri"/>
                <a:cs typeface="Calibri"/>
                <a:sym typeface="Calibri"/>
              </a:rPr>
              <a:t>ce</a:t>
            </a:r>
            <a:r>
              <a:rPr lang="en-US" sz="3600" dirty="0">
                <a:solidFill>
                  <a:srgbClr val="7030A0"/>
                </a:solidFill>
                <a:latin typeface="Calibri"/>
                <a:ea typeface="Calibri"/>
                <a:cs typeface="Calibri"/>
                <a:sym typeface="Calibri"/>
              </a:rPr>
              <a:t> </a:t>
            </a:r>
            <a:r>
              <a:rPr lang="en-US" sz="3600" dirty="0" err="1">
                <a:solidFill>
                  <a:srgbClr val="7030A0"/>
                </a:solidFill>
                <a:latin typeface="Calibri"/>
                <a:ea typeface="Calibri"/>
                <a:cs typeface="Calibri"/>
                <a:sym typeface="Calibri"/>
              </a:rPr>
              <a:t>vrei</a:t>
            </a:r>
            <a:r>
              <a:rPr lang="en-US" sz="3600" dirty="0">
                <a:solidFill>
                  <a:srgbClr val="7030A0"/>
                </a:solidFill>
                <a:latin typeface="Calibri"/>
                <a:ea typeface="Calibri"/>
                <a:cs typeface="Calibri"/>
                <a:sym typeface="Calibri"/>
              </a:rPr>
              <a:t> </a:t>
            </a:r>
            <a:r>
              <a:rPr lang="en-US" sz="3600" dirty="0" err="1">
                <a:solidFill>
                  <a:srgbClr val="7030A0"/>
                </a:solidFill>
                <a:latin typeface="Calibri"/>
                <a:ea typeface="Calibri"/>
                <a:cs typeface="Calibri"/>
                <a:sym typeface="Calibri"/>
              </a:rPr>
              <a:t>să</a:t>
            </a:r>
            <a:r>
              <a:rPr lang="en-US" sz="3600" dirty="0">
                <a:solidFill>
                  <a:srgbClr val="7030A0"/>
                </a:solidFill>
                <a:latin typeface="Calibri"/>
                <a:ea typeface="Calibri"/>
                <a:cs typeface="Calibri"/>
                <a:sym typeface="Calibri"/>
              </a:rPr>
              <a:t> </a:t>
            </a:r>
            <a:r>
              <a:rPr lang="en-US" sz="3600" dirty="0" err="1">
                <a:solidFill>
                  <a:srgbClr val="7030A0"/>
                </a:solidFill>
                <a:latin typeface="Calibri"/>
                <a:ea typeface="Calibri"/>
                <a:cs typeface="Calibri"/>
                <a:sym typeface="Calibri"/>
              </a:rPr>
              <a:t>vinzi</a:t>
            </a:r>
            <a:r>
              <a:rPr lang="en-US" sz="3600" dirty="0">
                <a:solidFill>
                  <a:srgbClr val="7030A0"/>
                </a:solidFill>
                <a:latin typeface="Calibri"/>
                <a:ea typeface="Calibri"/>
                <a:cs typeface="Calibri"/>
                <a:sym typeface="Calibri"/>
              </a:rPr>
              <a:t>”</a:t>
            </a:r>
            <a:endParaRPr sz="3600" dirty="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4"/>
          <p:cNvSpPr txBox="1"/>
          <p:nvPr/>
        </p:nvSpPr>
        <p:spPr>
          <a:xfrm>
            <a:off x="1459149" y="764981"/>
            <a:ext cx="131826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3600" b="1" dirty="0">
                <a:solidFill>
                  <a:srgbClr val="FD4FB4"/>
                </a:solidFill>
                <a:latin typeface="Calibri"/>
                <a:ea typeface="Calibri"/>
                <a:cs typeface="Calibri"/>
                <a:sym typeface="Calibri"/>
              </a:rPr>
              <a:t>Secțiunea 2.1: Identificarea problemelor pieței si selecția ideilor</a:t>
            </a:r>
          </a:p>
        </p:txBody>
      </p:sp>
      <p:sp>
        <p:nvSpPr>
          <p:cNvPr id="207" name="Google Shape;207;p14"/>
          <p:cNvSpPr txBox="1"/>
          <p:nvPr/>
        </p:nvSpPr>
        <p:spPr>
          <a:xfrm>
            <a:off x="1468877" y="2171700"/>
            <a:ext cx="15838251"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a:solidFill>
                  <a:schemeClr val="dk1"/>
                </a:solidFill>
                <a:latin typeface="Calibri"/>
                <a:ea typeface="Calibri"/>
                <a:cs typeface="Calibri"/>
                <a:sym typeface="Calibri"/>
              </a:rPr>
              <a:t> </a:t>
            </a:r>
            <a:endParaRPr sz="4400" b="1">
              <a:solidFill>
                <a:schemeClr val="dk1"/>
              </a:solidFill>
              <a:latin typeface="Calibri"/>
              <a:ea typeface="Calibri"/>
              <a:cs typeface="Calibri"/>
              <a:sym typeface="Calibri"/>
            </a:endParaRPr>
          </a:p>
        </p:txBody>
      </p:sp>
      <p:sp>
        <p:nvSpPr>
          <p:cNvPr id="208" name="Google Shape;208;p14"/>
          <p:cNvSpPr txBox="1"/>
          <p:nvPr/>
        </p:nvSpPr>
        <p:spPr>
          <a:xfrm>
            <a:off x="1752600" y="2144486"/>
            <a:ext cx="15066523" cy="68633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err="1">
                <a:solidFill>
                  <a:srgbClr val="7030A0"/>
                </a:solidFill>
                <a:latin typeface="Calibri"/>
                <a:ea typeface="Calibri"/>
                <a:cs typeface="Calibri"/>
                <a:sym typeface="Calibri"/>
              </a:rPr>
              <a:t>Scopul</a:t>
            </a:r>
            <a:r>
              <a:rPr lang="en-US" sz="4000" dirty="0">
                <a:solidFill>
                  <a:srgbClr val="7030A0"/>
                </a:solidFill>
                <a:latin typeface="Calibri"/>
                <a:ea typeface="Calibri"/>
                <a:cs typeface="Calibri"/>
                <a:sym typeface="Calibri"/>
              </a:rPr>
              <a:t> </a:t>
            </a:r>
            <a:r>
              <a:rPr lang="en-US" sz="4000" dirty="0" err="1">
                <a:solidFill>
                  <a:srgbClr val="7030A0"/>
                </a:solidFill>
                <a:latin typeface="Calibri"/>
                <a:ea typeface="Calibri"/>
                <a:cs typeface="Calibri"/>
                <a:sym typeface="Calibri"/>
              </a:rPr>
              <a:t>este</a:t>
            </a:r>
            <a:r>
              <a:rPr lang="en-US" sz="4000" dirty="0">
                <a:solidFill>
                  <a:srgbClr val="7030A0"/>
                </a:solidFill>
                <a:latin typeface="Calibri"/>
                <a:ea typeface="Calibri"/>
                <a:cs typeface="Calibri"/>
                <a:sym typeface="Calibri"/>
              </a:rPr>
              <a:t> de a </a:t>
            </a:r>
            <a:r>
              <a:rPr lang="en-US" sz="4000" dirty="0" err="1">
                <a:solidFill>
                  <a:srgbClr val="7030A0"/>
                </a:solidFill>
                <a:latin typeface="Calibri"/>
                <a:ea typeface="Calibri"/>
                <a:cs typeface="Calibri"/>
                <a:sym typeface="Calibri"/>
              </a:rPr>
              <a:t>stabili</a:t>
            </a:r>
            <a:r>
              <a:rPr lang="en-US" sz="4000" dirty="0">
                <a:solidFill>
                  <a:srgbClr val="7030A0"/>
                </a:solidFill>
                <a:latin typeface="Calibri"/>
                <a:ea typeface="Calibri"/>
                <a:cs typeface="Calibri"/>
                <a:sym typeface="Calibri"/>
              </a:rPr>
              <a:t> care sunt </a:t>
            </a:r>
            <a:r>
              <a:rPr lang="en-US" sz="4000" dirty="0" err="1">
                <a:solidFill>
                  <a:srgbClr val="7030A0"/>
                </a:solidFill>
                <a:latin typeface="Calibri"/>
                <a:ea typeface="Calibri"/>
                <a:cs typeface="Calibri"/>
                <a:sym typeface="Calibri"/>
              </a:rPr>
              <a:t>nevoile</a:t>
            </a:r>
            <a:r>
              <a:rPr lang="en-US" sz="4000" dirty="0">
                <a:solidFill>
                  <a:srgbClr val="7030A0"/>
                </a:solidFill>
                <a:latin typeface="Calibri"/>
                <a:ea typeface="Calibri"/>
                <a:cs typeface="Calibri"/>
                <a:sym typeface="Calibri"/>
              </a:rPr>
              <a:t> </a:t>
            </a:r>
            <a:r>
              <a:rPr lang="en-US" sz="4000" dirty="0" err="1">
                <a:solidFill>
                  <a:srgbClr val="7030A0"/>
                </a:solidFill>
                <a:latin typeface="Calibri"/>
                <a:ea typeface="Calibri"/>
                <a:cs typeface="Calibri"/>
                <a:sym typeface="Calibri"/>
              </a:rPr>
              <a:t>potențialilor</a:t>
            </a:r>
            <a:r>
              <a:rPr lang="en-US" sz="4000" dirty="0">
                <a:solidFill>
                  <a:srgbClr val="7030A0"/>
                </a:solidFill>
                <a:latin typeface="Calibri"/>
                <a:ea typeface="Calibri"/>
                <a:cs typeface="Calibri"/>
                <a:sym typeface="Calibri"/>
              </a:rPr>
              <a:t> </a:t>
            </a:r>
            <a:r>
              <a:rPr lang="en-US" sz="4000" dirty="0" err="1">
                <a:solidFill>
                  <a:srgbClr val="7030A0"/>
                </a:solidFill>
                <a:latin typeface="Calibri"/>
                <a:ea typeface="Calibri"/>
                <a:cs typeface="Calibri"/>
                <a:sym typeface="Calibri"/>
              </a:rPr>
              <a:t>utilizatori</a:t>
            </a:r>
            <a:r>
              <a:rPr lang="en-US" sz="4000" dirty="0">
                <a:solidFill>
                  <a:srgbClr val="7030A0"/>
                </a:solidFill>
                <a:latin typeface="Calibri"/>
                <a:ea typeface="Calibri"/>
                <a:cs typeface="Calibri"/>
                <a:sym typeface="Calibri"/>
              </a:rPr>
              <a:t> </a:t>
            </a:r>
            <a:r>
              <a:rPr lang="en-US" sz="4000" dirty="0" err="1">
                <a:solidFill>
                  <a:srgbClr val="7030A0"/>
                </a:solidFill>
                <a:latin typeface="Calibri"/>
                <a:ea typeface="Calibri"/>
                <a:cs typeface="Calibri"/>
                <a:sym typeface="Calibri"/>
              </a:rPr>
              <a:t>și</a:t>
            </a:r>
            <a:r>
              <a:rPr lang="en-US" sz="4000" dirty="0">
                <a:solidFill>
                  <a:srgbClr val="7030A0"/>
                </a:solidFill>
                <a:latin typeface="Calibri"/>
                <a:ea typeface="Calibri"/>
                <a:cs typeface="Calibri"/>
                <a:sym typeface="Calibri"/>
              </a:rPr>
              <a:t> </a:t>
            </a:r>
            <a:r>
              <a:rPr lang="en-US" sz="4000" dirty="0" err="1">
                <a:solidFill>
                  <a:srgbClr val="7030A0"/>
                </a:solidFill>
                <a:latin typeface="Calibri"/>
                <a:ea typeface="Calibri"/>
                <a:cs typeface="Calibri"/>
                <a:sym typeface="Calibri"/>
              </a:rPr>
              <a:t>dacă</a:t>
            </a:r>
            <a:r>
              <a:rPr lang="en-US" sz="4000" dirty="0">
                <a:solidFill>
                  <a:srgbClr val="7030A0"/>
                </a:solidFill>
                <a:latin typeface="Calibri"/>
                <a:ea typeface="Calibri"/>
                <a:cs typeface="Calibri"/>
                <a:sym typeface="Calibri"/>
              </a:rPr>
              <a:t> </a:t>
            </a:r>
            <a:r>
              <a:rPr lang="en-US" sz="4000" dirty="0" err="1">
                <a:solidFill>
                  <a:srgbClr val="7030A0"/>
                </a:solidFill>
                <a:latin typeface="Calibri"/>
                <a:ea typeface="Calibri"/>
                <a:cs typeface="Calibri"/>
                <a:sym typeface="Calibri"/>
              </a:rPr>
              <a:t>există</a:t>
            </a:r>
            <a:r>
              <a:rPr lang="en-US" sz="4000" dirty="0">
                <a:solidFill>
                  <a:srgbClr val="7030A0"/>
                </a:solidFill>
                <a:latin typeface="Calibri"/>
                <a:ea typeface="Calibri"/>
                <a:cs typeface="Calibri"/>
                <a:sym typeface="Calibri"/>
              </a:rPr>
              <a:t> o </a:t>
            </a:r>
            <a:r>
              <a:rPr lang="en-US" sz="4000" dirty="0" err="1">
                <a:solidFill>
                  <a:srgbClr val="7030A0"/>
                </a:solidFill>
                <a:latin typeface="Calibri"/>
                <a:ea typeface="Calibri"/>
                <a:cs typeface="Calibri"/>
                <a:sym typeface="Calibri"/>
              </a:rPr>
              <a:t>nevoie</a:t>
            </a:r>
            <a:r>
              <a:rPr lang="en-US" sz="4000" dirty="0">
                <a:solidFill>
                  <a:srgbClr val="7030A0"/>
                </a:solidFill>
                <a:latin typeface="Calibri"/>
                <a:ea typeface="Calibri"/>
                <a:cs typeface="Calibri"/>
                <a:sym typeface="Calibri"/>
              </a:rPr>
              <a:t> </a:t>
            </a:r>
            <a:r>
              <a:rPr lang="en-US" sz="4000" dirty="0" err="1">
                <a:solidFill>
                  <a:srgbClr val="7030A0"/>
                </a:solidFill>
                <a:latin typeface="Calibri"/>
                <a:ea typeface="Calibri"/>
                <a:cs typeface="Calibri"/>
                <a:sym typeface="Calibri"/>
              </a:rPr>
              <a:t>pentru</a:t>
            </a:r>
            <a:r>
              <a:rPr lang="en-US" sz="4000" dirty="0">
                <a:solidFill>
                  <a:srgbClr val="7030A0"/>
                </a:solidFill>
                <a:latin typeface="Calibri"/>
                <a:ea typeface="Calibri"/>
                <a:cs typeface="Calibri"/>
                <a:sym typeface="Calibri"/>
              </a:rPr>
              <a:t> </a:t>
            </a:r>
            <a:r>
              <a:rPr lang="en-US" sz="4000" dirty="0" err="1">
                <a:solidFill>
                  <a:srgbClr val="7030A0"/>
                </a:solidFill>
                <a:latin typeface="Calibri"/>
                <a:ea typeface="Calibri"/>
                <a:cs typeface="Calibri"/>
                <a:sym typeface="Calibri"/>
              </a:rPr>
              <a:t>produsele</a:t>
            </a:r>
            <a:r>
              <a:rPr lang="en-US" sz="4000" dirty="0">
                <a:solidFill>
                  <a:srgbClr val="7030A0"/>
                </a:solidFill>
                <a:latin typeface="Calibri"/>
                <a:ea typeface="Calibri"/>
                <a:cs typeface="Calibri"/>
                <a:sym typeface="Calibri"/>
              </a:rPr>
              <a:t> </a:t>
            </a:r>
            <a:r>
              <a:rPr lang="en-US" sz="4000" dirty="0" err="1">
                <a:solidFill>
                  <a:srgbClr val="7030A0"/>
                </a:solidFill>
                <a:latin typeface="Calibri"/>
                <a:ea typeface="Calibri"/>
                <a:cs typeface="Calibri"/>
                <a:sym typeface="Calibri"/>
              </a:rPr>
              <a:t>sau</a:t>
            </a:r>
            <a:r>
              <a:rPr lang="en-US" sz="4000" dirty="0">
                <a:solidFill>
                  <a:srgbClr val="7030A0"/>
                </a:solidFill>
                <a:latin typeface="Calibri"/>
                <a:ea typeface="Calibri"/>
                <a:cs typeface="Calibri"/>
                <a:sym typeface="Calibri"/>
              </a:rPr>
              <a:t> </a:t>
            </a:r>
            <a:r>
              <a:rPr lang="en-US" sz="4000" dirty="0" err="1">
                <a:solidFill>
                  <a:srgbClr val="7030A0"/>
                </a:solidFill>
                <a:latin typeface="Calibri"/>
                <a:ea typeface="Calibri"/>
                <a:cs typeface="Calibri"/>
                <a:sym typeface="Calibri"/>
              </a:rPr>
              <a:t>serviciile</a:t>
            </a:r>
            <a:r>
              <a:rPr lang="en-US" sz="4000" dirty="0">
                <a:solidFill>
                  <a:srgbClr val="7030A0"/>
                </a:solidFill>
                <a:latin typeface="Calibri"/>
                <a:ea typeface="Calibri"/>
                <a:cs typeface="Calibri"/>
                <a:sym typeface="Calibri"/>
              </a:rPr>
              <a:t> </a:t>
            </a:r>
            <a:r>
              <a:rPr lang="en-US" sz="4000" dirty="0" err="1">
                <a:solidFill>
                  <a:srgbClr val="7030A0"/>
                </a:solidFill>
                <a:latin typeface="Calibri"/>
                <a:ea typeface="Calibri"/>
                <a:cs typeface="Calibri"/>
                <a:sym typeface="Calibri"/>
              </a:rPr>
              <a:t>viitoare</a:t>
            </a:r>
            <a:r>
              <a:rPr lang="en-US" sz="4000" dirty="0">
                <a:solidFill>
                  <a:srgbClr val="7030A0"/>
                </a:solidFill>
                <a:latin typeface="Calibri"/>
                <a:ea typeface="Calibri"/>
                <a:cs typeface="Calibri"/>
                <a:sym typeface="Calibri"/>
              </a:rPr>
              <a:t> pe </a:t>
            </a:r>
            <a:r>
              <a:rPr lang="en-US" sz="4000" dirty="0" err="1">
                <a:solidFill>
                  <a:srgbClr val="7030A0"/>
                </a:solidFill>
                <a:latin typeface="Calibri"/>
                <a:ea typeface="Calibri"/>
                <a:cs typeface="Calibri"/>
                <a:sym typeface="Calibri"/>
              </a:rPr>
              <a:t>piața</a:t>
            </a:r>
            <a:r>
              <a:rPr lang="en-US" sz="4000" dirty="0">
                <a:solidFill>
                  <a:srgbClr val="7030A0"/>
                </a:solidFill>
                <a:latin typeface="Calibri"/>
                <a:ea typeface="Calibri"/>
                <a:cs typeface="Calibri"/>
                <a:sym typeface="Calibri"/>
              </a:rPr>
              <a:t> </a:t>
            </a:r>
            <a:r>
              <a:rPr lang="en-US" sz="4000" dirty="0" err="1">
                <a:solidFill>
                  <a:srgbClr val="7030A0"/>
                </a:solidFill>
                <a:latin typeface="Calibri"/>
                <a:ea typeface="Calibri"/>
                <a:cs typeface="Calibri"/>
                <a:sym typeface="Calibri"/>
              </a:rPr>
              <a:t>în</a:t>
            </a:r>
            <a:r>
              <a:rPr lang="en-US" sz="4000" dirty="0">
                <a:solidFill>
                  <a:srgbClr val="7030A0"/>
                </a:solidFill>
                <a:latin typeface="Calibri"/>
                <a:ea typeface="Calibri"/>
                <a:cs typeface="Calibri"/>
                <a:sym typeface="Calibri"/>
              </a:rPr>
              <a:t> care </a:t>
            </a:r>
            <a:r>
              <a:rPr lang="en-US" sz="4000" dirty="0" err="1">
                <a:solidFill>
                  <a:srgbClr val="7030A0"/>
                </a:solidFill>
                <a:latin typeface="Calibri"/>
                <a:ea typeface="Calibri"/>
                <a:cs typeface="Calibri"/>
                <a:sym typeface="Calibri"/>
              </a:rPr>
              <a:t>intenționați</a:t>
            </a:r>
            <a:r>
              <a:rPr lang="en-US" sz="4000" dirty="0">
                <a:solidFill>
                  <a:srgbClr val="7030A0"/>
                </a:solidFill>
                <a:latin typeface="Calibri"/>
                <a:ea typeface="Calibri"/>
                <a:cs typeface="Calibri"/>
                <a:sym typeface="Calibri"/>
              </a:rPr>
              <a:t> </a:t>
            </a:r>
            <a:r>
              <a:rPr lang="en-US" sz="4000" dirty="0" err="1">
                <a:solidFill>
                  <a:srgbClr val="7030A0"/>
                </a:solidFill>
                <a:latin typeface="Calibri"/>
                <a:ea typeface="Calibri"/>
                <a:cs typeface="Calibri"/>
                <a:sym typeface="Calibri"/>
              </a:rPr>
              <a:t>să</a:t>
            </a:r>
            <a:r>
              <a:rPr lang="en-US" sz="4000" dirty="0">
                <a:solidFill>
                  <a:srgbClr val="7030A0"/>
                </a:solidFill>
                <a:latin typeface="Calibri"/>
                <a:ea typeface="Calibri"/>
                <a:cs typeface="Calibri"/>
                <a:sym typeface="Calibri"/>
              </a:rPr>
              <a:t> </a:t>
            </a:r>
            <a:r>
              <a:rPr lang="en-US" sz="4000" dirty="0" err="1">
                <a:solidFill>
                  <a:srgbClr val="7030A0"/>
                </a:solidFill>
                <a:latin typeface="Calibri"/>
                <a:ea typeface="Calibri"/>
                <a:cs typeface="Calibri"/>
                <a:sym typeface="Calibri"/>
              </a:rPr>
              <a:t>operați</a:t>
            </a:r>
            <a:r>
              <a:rPr lang="en-US" sz="4000" dirty="0">
                <a:solidFill>
                  <a:srgbClr val="7030A0"/>
                </a:solidFill>
                <a:latin typeface="Calibri"/>
                <a:ea typeface="Calibri"/>
                <a:cs typeface="Calibri"/>
                <a:sym typeface="Calibri"/>
              </a:rPr>
              <a:t>.</a:t>
            </a:r>
            <a:endParaRPr lang="ro-RO" sz="4000" dirty="0">
              <a:solidFill>
                <a:srgbClr val="7030A0"/>
              </a:solidFill>
              <a:latin typeface="Calibri"/>
              <a:ea typeface="Calibri"/>
              <a:cs typeface="Calibri"/>
              <a:sym typeface="Calibri"/>
            </a:endParaRPr>
          </a:p>
          <a:p>
            <a:pPr marL="0" marR="0" lvl="0" indent="0" algn="l" rtl="0">
              <a:spcBef>
                <a:spcPts val="0"/>
              </a:spcBef>
              <a:spcAft>
                <a:spcPts val="0"/>
              </a:spcAft>
              <a:buNone/>
            </a:pPr>
            <a:endParaRPr sz="4000" dirty="0">
              <a:solidFill>
                <a:srgbClr val="7030A0"/>
              </a:solidFill>
              <a:latin typeface="Calibri"/>
              <a:ea typeface="Calibri"/>
              <a:cs typeface="Calibri"/>
              <a:sym typeface="Calibri"/>
            </a:endParaRPr>
          </a:p>
          <a:p>
            <a:pPr marL="0" marR="0" lvl="0" indent="0" algn="l" rtl="0">
              <a:spcBef>
                <a:spcPts val="0"/>
              </a:spcBef>
              <a:spcAft>
                <a:spcPts val="0"/>
              </a:spcAft>
              <a:buNone/>
            </a:pPr>
            <a:r>
              <a:rPr lang="en-US" sz="4000" b="1" dirty="0">
                <a:solidFill>
                  <a:srgbClr val="FD4FB4"/>
                </a:solidFill>
                <a:latin typeface="Calibri"/>
                <a:ea typeface="Calibri"/>
                <a:cs typeface="Calibri"/>
                <a:sym typeface="Calibri"/>
              </a:rPr>
              <a:t>Este </a:t>
            </a:r>
            <a:r>
              <a:rPr lang="en-US" sz="4000" b="1" dirty="0" err="1">
                <a:solidFill>
                  <a:srgbClr val="FD4FB4"/>
                </a:solidFill>
                <a:latin typeface="Calibri"/>
                <a:ea typeface="Calibri"/>
                <a:cs typeface="Calibri"/>
                <a:sym typeface="Calibri"/>
              </a:rPr>
              <a:t>necesar</a:t>
            </a:r>
            <a:r>
              <a:rPr lang="en-US" sz="4000" b="1" dirty="0">
                <a:solidFill>
                  <a:srgbClr val="FD4FB4"/>
                </a:solidFill>
                <a:latin typeface="Calibri"/>
                <a:ea typeface="Calibri"/>
                <a:cs typeface="Calibri"/>
                <a:sym typeface="Calibri"/>
              </a:rPr>
              <a:t> </a:t>
            </a:r>
            <a:r>
              <a:rPr lang="en-US" sz="4000" b="1" dirty="0" err="1">
                <a:solidFill>
                  <a:srgbClr val="FD4FB4"/>
                </a:solidFill>
                <a:latin typeface="Calibri"/>
                <a:ea typeface="Calibri"/>
                <a:cs typeface="Calibri"/>
                <a:sym typeface="Calibri"/>
              </a:rPr>
              <a:t>să</a:t>
            </a:r>
            <a:r>
              <a:rPr lang="en-US" sz="4000" b="1" dirty="0">
                <a:solidFill>
                  <a:srgbClr val="FD4FB4"/>
                </a:solidFill>
                <a:latin typeface="Calibri"/>
                <a:ea typeface="Calibri"/>
                <a:cs typeface="Calibri"/>
                <a:sym typeface="Calibri"/>
              </a:rPr>
              <a:t> </a:t>
            </a:r>
            <a:r>
              <a:rPr lang="en-US" sz="4000" b="1" dirty="0" err="1">
                <a:solidFill>
                  <a:srgbClr val="FD4FB4"/>
                </a:solidFill>
                <a:latin typeface="Calibri"/>
                <a:ea typeface="Calibri"/>
                <a:cs typeface="Calibri"/>
                <a:sym typeface="Calibri"/>
              </a:rPr>
              <a:t>efectuați</a:t>
            </a:r>
            <a:r>
              <a:rPr lang="en-US" sz="4000" b="1" dirty="0">
                <a:solidFill>
                  <a:srgbClr val="FD4FB4"/>
                </a:solidFill>
                <a:latin typeface="Calibri"/>
                <a:ea typeface="Calibri"/>
                <a:cs typeface="Calibri"/>
                <a:sym typeface="Calibri"/>
              </a:rPr>
              <a:t> </a:t>
            </a:r>
            <a:r>
              <a:rPr lang="en-US" sz="4000" b="1" dirty="0" err="1">
                <a:solidFill>
                  <a:srgbClr val="FD4FB4"/>
                </a:solidFill>
                <a:latin typeface="Calibri"/>
                <a:ea typeface="Calibri"/>
                <a:cs typeface="Calibri"/>
                <a:sym typeface="Calibri"/>
              </a:rPr>
              <a:t>cercetări</a:t>
            </a:r>
            <a:r>
              <a:rPr lang="en-US" sz="4000" b="1" dirty="0">
                <a:solidFill>
                  <a:srgbClr val="FD4FB4"/>
                </a:solidFill>
                <a:latin typeface="Calibri"/>
                <a:ea typeface="Calibri"/>
                <a:cs typeface="Calibri"/>
                <a:sym typeface="Calibri"/>
              </a:rPr>
              <a:t> de </a:t>
            </a:r>
            <a:r>
              <a:rPr lang="en-US" sz="4000" b="1" dirty="0" err="1">
                <a:solidFill>
                  <a:srgbClr val="FD4FB4"/>
                </a:solidFill>
                <a:latin typeface="Calibri"/>
                <a:ea typeface="Calibri"/>
                <a:cs typeface="Calibri"/>
                <a:sym typeface="Calibri"/>
              </a:rPr>
              <a:t>piață</a:t>
            </a:r>
            <a:r>
              <a:rPr lang="en-US" sz="4000" b="1" dirty="0">
                <a:solidFill>
                  <a:srgbClr val="FD4FB4"/>
                </a:solidFill>
                <a:latin typeface="Calibri"/>
                <a:ea typeface="Calibri"/>
                <a:cs typeface="Calibri"/>
                <a:sym typeface="Calibri"/>
              </a:rPr>
              <a:t> </a:t>
            </a:r>
            <a:r>
              <a:rPr lang="en-US" sz="4000" b="1" dirty="0" err="1">
                <a:solidFill>
                  <a:srgbClr val="FD4FB4"/>
                </a:solidFill>
                <a:latin typeface="Calibri"/>
                <a:ea typeface="Calibri"/>
                <a:cs typeface="Calibri"/>
                <a:sym typeface="Calibri"/>
              </a:rPr>
              <a:t>înainte</a:t>
            </a:r>
            <a:r>
              <a:rPr lang="en-US" sz="4000" b="1" dirty="0">
                <a:solidFill>
                  <a:srgbClr val="FD4FB4"/>
                </a:solidFill>
                <a:latin typeface="Calibri"/>
                <a:ea typeface="Calibri"/>
                <a:cs typeface="Calibri"/>
                <a:sym typeface="Calibri"/>
              </a:rPr>
              <a:t> de a </a:t>
            </a:r>
            <a:r>
              <a:rPr lang="en-US" sz="4000" b="1" dirty="0" err="1">
                <a:solidFill>
                  <a:srgbClr val="FD4FB4"/>
                </a:solidFill>
                <a:latin typeface="Calibri"/>
                <a:ea typeface="Calibri"/>
                <a:cs typeface="Calibri"/>
                <a:sym typeface="Calibri"/>
              </a:rPr>
              <a:t>începe</a:t>
            </a:r>
            <a:r>
              <a:rPr lang="en-US" sz="4000" b="1" dirty="0">
                <a:solidFill>
                  <a:srgbClr val="FD4FB4"/>
                </a:solidFill>
                <a:latin typeface="Calibri"/>
                <a:ea typeface="Calibri"/>
                <a:cs typeface="Calibri"/>
                <a:sym typeface="Calibri"/>
              </a:rPr>
              <a:t> o </a:t>
            </a:r>
            <a:r>
              <a:rPr lang="en-US" sz="4000" b="1" dirty="0" err="1">
                <a:solidFill>
                  <a:srgbClr val="FD4FB4"/>
                </a:solidFill>
                <a:latin typeface="Calibri"/>
                <a:ea typeface="Calibri"/>
                <a:cs typeface="Calibri"/>
                <a:sym typeface="Calibri"/>
              </a:rPr>
              <a:t>afacere</a:t>
            </a:r>
            <a:r>
              <a:rPr lang="en-US" sz="4000" b="1" dirty="0">
                <a:solidFill>
                  <a:srgbClr val="FD4FB4"/>
                </a:solidFill>
                <a:latin typeface="Calibri"/>
                <a:ea typeface="Calibri"/>
                <a:cs typeface="Calibri"/>
                <a:sym typeface="Calibri"/>
              </a:rPr>
              <a:t>!!!</a:t>
            </a:r>
            <a:endParaRPr sz="4000" b="1" dirty="0">
              <a:solidFill>
                <a:srgbClr val="FD4FB4"/>
              </a:solidFill>
              <a:latin typeface="Calibri"/>
              <a:ea typeface="Calibri"/>
              <a:cs typeface="Calibri"/>
              <a:sym typeface="Calibri"/>
            </a:endParaRPr>
          </a:p>
          <a:p>
            <a:pPr marL="0" marR="0" lvl="0" indent="0" algn="ctr" rtl="0">
              <a:spcBef>
                <a:spcPts val="0"/>
              </a:spcBef>
              <a:spcAft>
                <a:spcPts val="0"/>
              </a:spcAft>
              <a:buNone/>
            </a:pPr>
            <a:endParaRPr sz="4000" b="1" dirty="0">
              <a:solidFill>
                <a:srgbClr val="FD4FB4"/>
              </a:solidFill>
              <a:latin typeface="Calibri"/>
              <a:ea typeface="Calibri"/>
              <a:cs typeface="Calibri"/>
              <a:sym typeface="Calibri"/>
            </a:endParaRPr>
          </a:p>
          <a:p>
            <a:pPr marL="0" marR="0" lvl="0" indent="0" algn="ctr" rtl="0">
              <a:spcBef>
                <a:spcPts val="0"/>
              </a:spcBef>
              <a:spcAft>
                <a:spcPts val="0"/>
              </a:spcAft>
              <a:buNone/>
            </a:pPr>
            <a:endParaRPr sz="4000" b="1" dirty="0">
              <a:solidFill>
                <a:srgbClr val="FD4FB4"/>
              </a:solidFill>
              <a:latin typeface="Calibri"/>
              <a:ea typeface="Calibri"/>
              <a:cs typeface="Calibri"/>
              <a:sym typeface="Calibri"/>
            </a:endParaRPr>
          </a:p>
          <a:p>
            <a:pPr marL="0" marR="0" lvl="0" indent="0" algn="ctr" rtl="0">
              <a:spcBef>
                <a:spcPts val="0"/>
              </a:spcBef>
              <a:spcAft>
                <a:spcPts val="0"/>
              </a:spcAft>
              <a:buNone/>
            </a:pPr>
            <a:endParaRPr sz="4000" b="1" dirty="0">
              <a:solidFill>
                <a:srgbClr val="FD4FB4"/>
              </a:solidFill>
              <a:latin typeface="Calibri"/>
              <a:ea typeface="Calibri"/>
              <a:cs typeface="Calibri"/>
              <a:sym typeface="Calibri"/>
            </a:endParaRPr>
          </a:p>
          <a:p>
            <a:pPr marL="0" marR="0" lvl="0" indent="0" algn="ctr" rtl="0">
              <a:spcBef>
                <a:spcPts val="0"/>
              </a:spcBef>
              <a:spcAft>
                <a:spcPts val="0"/>
              </a:spcAft>
              <a:buNone/>
            </a:pPr>
            <a:endParaRPr sz="4000" b="1" dirty="0">
              <a:solidFill>
                <a:srgbClr val="FD4FB4"/>
              </a:solidFill>
              <a:latin typeface="Calibri"/>
              <a:ea typeface="Calibri"/>
              <a:cs typeface="Calibri"/>
              <a:sym typeface="Calibri"/>
            </a:endParaRPr>
          </a:p>
          <a:p>
            <a:pPr marL="0" marR="0" lvl="0" indent="0" algn="ctr" rtl="0">
              <a:spcBef>
                <a:spcPts val="0"/>
              </a:spcBef>
              <a:spcAft>
                <a:spcPts val="0"/>
              </a:spcAft>
              <a:buNone/>
            </a:pPr>
            <a:r>
              <a:rPr lang="ro-RO" sz="4000" b="1" dirty="0">
                <a:solidFill>
                  <a:srgbClr val="FD4FB4"/>
                </a:solidFill>
                <a:latin typeface="Calibri"/>
                <a:ea typeface="Calibri"/>
                <a:cs typeface="Calibri"/>
                <a:sym typeface="Calibri"/>
              </a:rPr>
              <a:t>Concentrarea este pe client</a:t>
            </a:r>
            <a:r>
              <a:rPr lang="en-US" sz="4000" b="1" dirty="0">
                <a:solidFill>
                  <a:srgbClr val="FD4FB4"/>
                </a:solidFill>
                <a:latin typeface="Calibri"/>
                <a:ea typeface="Calibri"/>
                <a:cs typeface="Calibri"/>
                <a:sym typeface="Calibri"/>
              </a:rPr>
              <a:t>!</a:t>
            </a:r>
            <a:endParaRPr sz="4000" dirty="0">
              <a:solidFill>
                <a:srgbClr val="FD4FB4"/>
              </a:solidFill>
              <a:latin typeface="Calibri"/>
              <a:ea typeface="Calibri"/>
              <a:cs typeface="Calibri"/>
              <a:sym typeface="Calibri"/>
            </a:endParaRPr>
          </a:p>
        </p:txBody>
      </p:sp>
      <p:pic>
        <p:nvPicPr>
          <p:cNvPr id="209" name="Google Shape;209;p14" descr="พิชิตใจลูกค้าด้วยกลยุทธ์ Customer Centric ลูกค้าคือหนทางสู่การเติบโตของเรา  - THE GROWTH MASTER"/>
          <p:cNvPicPr preferRelativeResize="0"/>
          <p:nvPr/>
        </p:nvPicPr>
        <p:blipFill rotWithShape="1">
          <a:blip r:embed="rId3">
            <a:alphaModFix/>
          </a:blip>
          <a:srcRect/>
          <a:stretch/>
        </p:blipFill>
        <p:spPr>
          <a:xfrm>
            <a:off x="6705600" y="5508260"/>
            <a:ext cx="4519612" cy="25518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5"/>
          <p:cNvSpPr txBox="1"/>
          <p:nvPr/>
        </p:nvSpPr>
        <p:spPr>
          <a:xfrm>
            <a:off x="1588852" y="895707"/>
            <a:ext cx="91440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a:solidFill>
                  <a:srgbClr val="FD4FB4"/>
                </a:solidFill>
                <a:latin typeface="Calibri"/>
                <a:ea typeface="Calibri"/>
                <a:cs typeface="Calibri"/>
                <a:sym typeface="Calibri"/>
              </a:rPr>
              <a:t>2.1.1: </a:t>
            </a:r>
            <a:r>
              <a:rPr lang="ro-RO" sz="4000" b="1" dirty="0">
                <a:solidFill>
                  <a:srgbClr val="FD4FB4"/>
                </a:solidFill>
                <a:latin typeface="Calibri"/>
                <a:ea typeface="Calibri"/>
                <a:cs typeface="Calibri"/>
                <a:sym typeface="Calibri"/>
              </a:rPr>
              <a:t>Analiza și evaluarea ideilor</a:t>
            </a:r>
            <a:endParaRPr sz="4000" b="1" dirty="0">
              <a:solidFill>
                <a:srgbClr val="FD4FB4"/>
              </a:solidFill>
              <a:latin typeface="Calibri"/>
              <a:ea typeface="Calibri"/>
              <a:cs typeface="Calibri"/>
              <a:sym typeface="Calibri"/>
            </a:endParaRPr>
          </a:p>
        </p:txBody>
      </p:sp>
      <p:sp>
        <p:nvSpPr>
          <p:cNvPr id="215" name="Google Shape;215;p15"/>
          <p:cNvSpPr txBox="1"/>
          <p:nvPr/>
        </p:nvSpPr>
        <p:spPr>
          <a:xfrm>
            <a:off x="1676400" y="1943100"/>
            <a:ext cx="14935200" cy="1021814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o-RO" sz="3600" dirty="0">
                <a:solidFill>
                  <a:srgbClr val="7030A0"/>
                </a:solidFill>
                <a:latin typeface="Calibri"/>
                <a:ea typeface="Calibri"/>
                <a:cs typeface="Calibri"/>
                <a:sym typeface="Calibri"/>
              </a:rPr>
              <a:t>Este necesar ca potențialul antreprenor să fie capabil să</a:t>
            </a:r>
            <a:r>
              <a:rPr lang="en-US" sz="3600" dirty="0">
                <a:solidFill>
                  <a:srgbClr val="7030A0"/>
                </a:solidFill>
                <a:latin typeface="Calibri"/>
                <a:ea typeface="Calibri"/>
                <a:cs typeface="Calibri"/>
                <a:sym typeface="Calibri"/>
              </a:rPr>
              <a:t>:</a:t>
            </a:r>
            <a:endParaRPr dirty="0"/>
          </a:p>
          <a:p>
            <a:pPr marL="571500" marR="0" lvl="0" indent="-571500" algn="just" rtl="0">
              <a:spcBef>
                <a:spcPts val="0"/>
              </a:spcBef>
              <a:spcAft>
                <a:spcPts val="0"/>
              </a:spcAft>
              <a:buClr>
                <a:srgbClr val="7030A0"/>
              </a:buClr>
              <a:buSzPts val="3600"/>
              <a:buFont typeface="Noto Sans Symbols"/>
              <a:buChar char="✔"/>
            </a:pPr>
            <a:r>
              <a:rPr lang="ro-RO" sz="3600" dirty="0">
                <a:solidFill>
                  <a:srgbClr val="7030A0"/>
                </a:solidFill>
                <a:latin typeface="Calibri"/>
                <a:ea typeface="Calibri"/>
                <a:cs typeface="Calibri"/>
                <a:sym typeface="Calibri"/>
              </a:rPr>
              <a:t>asculte</a:t>
            </a:r>
            <a:endParaRPr dirty="0"/>
          </a:p>
          <a:p>
            <a:pPr marL="571500" marR="0" lvl="0" indent="-571500" algn="just" rtl="0">
              <a:spcBef>
                <a:spcPts val="0"/>
              </a:spcBef>
              <a:spcAft>
                <a:spcPts val="0"/>
              </a:spcAft>
              <a:buClr>
                <a:srgbClr val="7030A0"/>
              </a:buClr>
              <a:buSzPts val="3600"/>
              <a:buFont typeface="Noto Sans Symbols"/>
              <a:buChar char="✔"/>
            </a:pPr>
            <a:r>
              <a:rPr lang="ro-RO" sz="3600" dirty="0">
                <a:solidFill>
                  <a:srgbClr val="7030A0"/>
                </a:solidFill>
                <a:latin typeface="Calibri"/>
                <a:ea typeface="Calibri"/>
                <a:cs typeface="Calibri"/>
                <a:sym typeface="Calibri"/>
              </a:rPr>
              <a:t>Învețe</a:t>
            </a:r>
            <a:r>
              <a:rPr lang="en-US" sz="3600" dirty="0">
                <a:solidFill>
                  <a:srgbClr val="7030A0"/>
                </a:solidFill>
                <a:latin typeface="Calibri"/>
                <a:ea typeface="Calibri"/>
                <a:cs typeface="Calibri"/>
                <a:sym typeface="Calibri"/>
              </a:rPr>
              <a:t>, </a:t>
            </a:r>
            <a:r>
              <a:rPr lang="ro-RO" sz="3600" dirty="0">
                <a:solidFill>
                  <a:srgbClr val="7030A0"/>
                </a:solidFill>
                <a:latin typeface="Calibri"/>
                <a:ea typeface="Calibri"/>
                <a:cs typeface="Calibri"/>
                <a:sym typeface="Calibri"/>
              </a:rPr>
              <a:t>și</a:t>
            </a:r>
            <a:r>
              <a:rPr lang="en-US" sz="3600" dirty="0">
                <a:solidFill>
                  <a:srgbClr val="7030A0"/>
                </a:solidFill>
                <a:latin typeface="Calibri"/>
                <a:ea typeface="Calibri"/>
                <a:cs typeface="Calibri"/>
                <a:sym typeface="Calibri"/>
              </a:rPr>
              <a:t> </a:t>
            </a:r>
            <a:endParaRPr dirty="0"/>
          </a:p>
          <a:p>
            <a:pPr marL="571500" marR="0" lvl="0" indent="-571500" algn="just" rtl="0">
              <a:spcBef>
                <a:spcPts val="0"/>
              </a:spcBef>
              <a:spcAft>
                <a:spcPts val="0"/>
              </a:spcAft>
              <a:buClr>
                <a:srgbClr val="7030A0"/>
              </a:buClr>
              <a:buSzPts val="3600"/>
              <a:buFont typeface="Noto Sans Symbols"/>
              <a:buChar char="✔"/>
            </a:pPr>
            <a:r>
              <a:rPr lang="ro-RO" sz="3600" dirty="0">
                <a:solidFill>
                  <a:srgbClr val="7030A0"/>
                </a:solidFill>
                <a:latin typeface="Calibri"/>
                <a:ea typeface="Calibri"/>
                <a:cs typeface="Calibri"/>
                <a:sym typeface="Calibri"/>
              </a:rPr>
              <a:t>Să se implice în crearea de valoare pentru clienți</a:t>
            </a:r>
            <a:r>
              <a:rPr lang="en-US" sz="3600" dirty="0">
                <a:solidFill>
                  <a:srgbClr val="7030A0"/>
                </a:solidFill>
                <a:latin typeface="Calibri"/>
                <a:ea typeface="Calibri"/>
                <a:cs typeface="Calibri"/>
                <a:sym typeface="Calibri"/>
              </a:rPr>
              <a:t>, </a:t>
            </a:r>
            <a:r>
              <a:rPr lang="ro-RO" sz="3600" dirty="0" err="1">
                <a:solidFill>
                  <a:srgbClr val="7030A0"/>
                </a:solidFill>
                <a:latin typeface="Calibri"/>
                <a:ea typeface="Calibri"/>
                <a:cs typeface="Calibri"/>
                <a:sym typeface="Calibri"/>
              </a:rPr>
              <a:t>bazându</a:t>
            </a:r>
            <a:r>
              <a:rPr lang="ro-RO" sz="3600" dirty="0">
                <a:solidFill>
                  <a:srgbClr val="7030A0"/>
                </a:solidFill>
                <a:latin typeface="Calibri"/>
                <a:ea typeface="Calibri"/>
                <a:cs typeface="Calibri"/>
                <a:sym typeface="Calibri"/>
              </a:rPr>
              <a:t>- se pe nevoile acestora</a:t>
            </a:r>
            <a:endParaRPr sz="3600" dirty="0">
              <a:solidFill>
                <a:srgbClr val="7030A0"/>
              </a:solidFill>
              <a:latin typeface="Calibri"/>
              <a:ea typeface="Calibri"/>
              <a:cs typeface="Calibri"/>
              <a:sym typeface="Calibri"/>
            </a:endParaRPr>
          </a:p>
          <a:p>
            <a:pPr marL="0" marR="0" lvl="0" indent="0" algn="ctr" rtl="0">
              <a:spcBef>
                <a:spcPts val="0"/>
              </a:spcBef>
              <a:spcAft>
                <a:spcPts val="0"/>
              </a:spcAft>
              <a:buNone/>
            </a:pPr>
            <a:endParaRPr sz="3600" b="1" dirty="0">
              <a:solidFill>
                <a:srgbClr val="FD4FB4"/>
              </a:solidFill>
              <a:latin typeface="Calibri"/>
              <a:ea typeface="Calibri"/>
              <a:cs typeface="Calibri"/>
              <a:sym typeface="Calibri"/>
            </a:endParaRPr>
          </a:p>
          <a:p>
            <a:pPr marL="0" marR="0" lvl="0" indent="0" algn="ctr" rtl="0">
              <a:spcBef>
                <a:spcPts val="0"/>
              </a:spcBef>
              <a:spcAft>
                <a:spcPts val="0"/>
              </a:spcAft>
              <a:buNone/>
            </a:pPr>
            <a:endParaRPr sz="3600" b="1" dirty="0">
              <a:solidFill>
                <a:srgbClr val="FD4FB4"/>
              </a:solidFill>
              <a:latin typeface="Calibri"/>
              <a:ea typeface="Calibri"/>
              <a:cs typeface="Calibri"/>
              <a:sym typeface="Calibri"/>
            </a:endParaRPr>
          </a:p>
          <a:p>
            <a:pPr marL="0" marR="0" lvl="0" indent="0" algn="ctr" rtl="0">
              <a:spcBef>
                <a:spcPts val="0"/>
              </a:spcBef>
              <a:spcAft>
                <a:spcPts val="0"/>
              </a:spcAft>
              <a:buNone/>
            </a:pPr>
            <a:endParaRPr sz="3600" b="1" dirty="0">
              <a:solidFill>
                <a:srgbClr val="FD4FB4"/>
              </a:solidFill>
              <a:latin typeface="Calibri"/>
              <a:ea typeface="Calibri"/>
              <a:cs typeface="Calibri"/>
              <a:sym typeface="Calibri"/>
            </a:endParaRPr>
          </a:p>
          <a:p>
            <a:pPr marL="0" marR="0" lvl="0" indent="0" algn="ctr" rtl="0">
              <a:spcBef>
                <a:spcPts val="0"/>
              </a:spcBef>
              <a:spcAft>
                <a:spcPts val="0"/>
              </a:spcAft>
              <a:buNone/>
            </a:pPr>
            <a:endParaRPr sz="3600" b="1" dirty="0">
              <a:solidFill>
                <a:srgbClr val="FD4FB4"/>
              </a:solidFill>
              <a:latin typeface="Calibri"/>
              <a:ea typeface="Calibri"/>
              <a:cs typeface="Calibri"/>
              <a:sym typeface="Calibri"/>
            </a:endParaRPr>
          </a:p>
          <a:p>
            <a:pPr marL="0" marR="0" lvl="0" indent="0" algn="ctr" rtl="0">
              <a:spcBef>
                <a:spcPts val="0"/>
              </a:spcBef>
              <a:spcAft>
                <a:spcPts val="0"/>
              </a:spcAft>
              <a:buNone/>
            </a:pPr>
            <a:endParaRPr sz="3600" b="1" dirty="0">
              <a:solidFill>
                <a:srgbClr val="FD4FB4"/>
              </a:solidFill>
              <a:latin typeface="Calibri"/>
              <a:ea typeface="Calibri"/>
              <a:cs typeface="Calibri"/>
              <a:sym typeface="Calibri"/>
            </a:endParaRPr>
          </a:p>
          <a:p>
            <a:pPr marL="0" marR="0" lvl="0" indent="0" algn="ctr" rtl="0">
              <a:spcBef>
                <a:spcPts val="0"/>
              </a:spcBef>
              <a:spcAft>
                <a:spcPts val="0"/>
              </a:spcAft>
              <a:buNone/>
            </a:pPr>
            <a:r>
              <a:rPr lang="ro-RO" sz="3600" b="1" dirty="0" err="1">
                <a:solidFill>
                  <a:srgbClr val="FD4FB4"/>
                </a:solidFill>
                <a:latin typeface="Calibri"/>
                <a:ea typeface="Calibri"/>
                <a:cs typeface="Calibri"/>
                <a:sym typeface="Calibri"/>
              </a:rPr>
              <a:t>Pregatirea</a:t>
            </a:r>
            <a:r>
              <a:rPr lang="ro-RO" sz="3600" b="1" dirty="0">
                <a:solidFill>
                  <a:srgbClr val="FD4FB4"/>
                </a:solidFill>
                <a:latin typeface="Calibri"/>
                <a:ea typeface="Calibri"/>
                <a:cs typeface="Calibri"/>
                <a:sym typeface="Calibri"/>
              </a:rPr>
              <a:t> adecvată pentru intrarea în afaceri și planificarea activităților</a:t>
            </a:r>
            <a:endParaRPr dirty="0"/>
          </a:p>
          <a:p>
            <a:pPr marL="0" marR="0" lvl="0" indent="0" algn="ctr" rtl="0">
              <a:spcBef>
                <a:spcPts val="0"/>
              </a:spcBef>
              <a:spcAft>
                <a:spcPts val="0"/>
              </a:spcAft>
              <a:buNone/>
            </a:pPr>
            <a:r>
              <a:rPr lang="ro-RO" sz="3600" b="1" u="sng" dirty="0">
                <a:solidFill>
                  <a:srgbClr val="FD4FB4"/>
                </a:solidFill>
                <a:latin typeface="Calibri"/>
                <a:ea typeface="Calibri"/>
                <a:cs typeface="Calibri"/>
                <a:sym typeface="Calibri"/>
              </a:rPr>
              <a:t>sunt necesare</a:t>
            </a:r>
            <a:r>
              <a:rPr lang="en-US" sz="3600" b="1" dirty="0">
                <a:solidFill>
                  <a:srgbClr val="FD4FB4"/>
                </a:solidFill>
                <a:latin typeface="Calibri"/>
                <a:ea typeface="Calibri"/>
                <a:cs typeface="Calibri"/>
                <a:sym typeface="Calibri"/>
              </a:rPr>
              <a:t>!</a:t>
            </a:r>
            <a:endParaRPr sz="3600" b="1" dirty="0">
              <a:solidFill>
                <a:srgbClr val="FD4FB4"/>
              </a:solidFill>
              <a:latin typeface="Calibri"/>
              <a:ea typeface="Calibri"/>
              <a:cs typeface="Calibri"/>
              <a:sym typeface="Calibri"/>
            </a:endParaRPr>
          </a:p>
          <a:p>
            <a:pPr marL="0" marR="0" lvl="0" indent="0" algn="just" rtl="0">
              <a:spcBef>
                <a:spcPts val="0"/>
              </a:spcBef>
              <a:spcAft>
                <a:spcPts val="0"/>
              </a:spcAft>
              <a:buNone/>
            </a:pPr>
            <a:endParaRPr sz="36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36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36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36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36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36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1000" dirty="0">
              <a:solidFill>
                <a:schemeClr val="dk1"/>
              </a:solidFill>
              <a:latin typeface="Calibri"/>
              <a:ea typeface="Calibri"/>
              <a:cs typeface="Calibri"/>
              <a:sym typeface="Calibri"/>
            </a:endParaRPr>
          </a:p>
        </p:txBody>
      </p:sp>
      <p:pic>
        <p:nvPicPr>
          <p:cNvPr id="216" name="Google Shape;216;p15" descr="Talking about Plan dalam Bahasa Inggris"/>
          <p:cNvPicPr preferRelativeResize="0"/>
          <p:nvPr/>
        </p:nvPicPr>
        <p:blipFill rotWithShape="1">
          <a:blip r:embed="rId3">
            <a:alphaModFix/>
          </a:blip>
          <a:srcRect/>
          <a:stretch/>
        </p:blipFill>
        <p:spPr>
          <a:xfrm>
            <a:off x="4724400" y="4381500"/>
            <a:ext cx="7162800" cy="31623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6"/>
          <p:cNvSpPr txBox="1"/>
          <p:nvPr/>
        </p:nvSpPr>
        <p:spPr>
          <a:xfrm>
            <a:off x="1588852" y="895707"/>
            <a:ext cx="91440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a:solidFill>
                  <a:srgbClr val="FD4FB4"/>
                </a:solidFill>
                <a:latin typeface="Calibri"/>
                <a:ea typeface="Calibri"/>
                <a:cs typeface="Calibri"/>
                <a:sym typeface="Calibri"/>
              </a:rPr>
              <a:t>2.1.1: </a:t>
            </a:r>
            <a:r>
              <a:rPr lang="en-US" sz="4000" b="1" dirty="0">
                <a:solidFill>
                  <a:srgbClr val="FD4FB4"/>
                </a:solidFill>
                <a:latin typeface="Calibri"/>
                <a:ea typeface="Calibri"/>
                <a:cs typeface="Calibri"/>
                <a:sym typeface="Calibri"/>
              </a:rPr>
              <a:t>Analiza </a:t>
            </a:r>
            <a:r>
              <a:rPr lang="en-US" sz="4000" b="1" dirty="0" err="1">
                <a:solidFill>
                  <a:srgbClr val="FD4FB4"/>
                </a:solidFill>
                <a:latin typeface="Calibri"/>
                <a:ea typeface="Calibri"/>
                <a:cs typeface="Calibri"/>
                <a:sym typeface="Calibri"/>
              </a:rPr>
              <a:t>și</a:t>
            </a:r>
            <a:r>
              <a:rPr lang="en-US" sz="4000" b="1" dirty="0">
                <a:solidFill>
                  <a:srgbClr val="FD4FB4"/>
                </a:solidFill>
                <a:latin typeface="Calibri"/>
                <a:ea typeface="Calibri"/>
                <a:cs typeface="Calibri"/>
                <a:sym typeface="Calibri"/>
              </a:rPr>
              <a:t> </a:t>
            </a:r>
            <a:r>
              <a:rPr lang="en-US" sz="4000" b="1" dirty="0" err="1">
                <a:solidFill>
                  <a:srgbClr val="FD4FB4"/>
                </a:solidFill>
                <a:latin typeface="Calibri"/>
                <a:ea typeface="Calibri"/>
                <a:cs typeface="Calibri"/>
                <a:sym typeface="Calibri"/>
              </a:rPr>
              <a:t>evaluarea</a:t>
            </a:r>
            <a:r>
              <a:rPr lang="en-US" sz="4000" b="1" dirty="0">
                <a:solidFill>
                  <a:srgbClr val="FD4FB4"/>
                </a:solidFill>
                <a:latin typeface="Calibri"/>
                <a:ea typeface="Calibri"/>
                <a:cs typeface="Calibri"/>
                <a:sym typeface="Calibri"/>
              </a:rPr>
              <a:t> </a:t>
            </a:r>
            <a:r>
              <a:rPr lang="en-US" sz="4000" b="1" dirty="0" err="1">
                <a:solidFill>
                  <a:srgbClr val="FD4FB4"/>
                </a:solidFill>
                <a:latin typeface="Calibri"/>
                <a:ea typeface="Calibri"/>
                <a:cs typeface="Calibri"/>
                <a:sym typeface="Calibri"/>
              </a:rPr>
              <a:t>ideilor</a:t>
            </a:r>
            <a:endParaRPr sz="4000" b="1" dirty="0">
              <a:solidFill>
                <a:srgbClr val="FD4FB4"/>
              </a:solidFill>
              <a:latin typeface="Calibri"/>
              <a:ea typeface="Calibri"/>
              <a:cs typeface="Calibri"/>
              <a:sym typeface="Calibri"/>
            </a:endParaRPr>
          </a:p>
        </p:txBody>
      </p:sp>
      <p:sp>
        <p:nvSpPr>
          <p:cNvPr id="222" name="Google Shape;222;p16"/>
          <p:cNvSpPr txBox="1"/>
          <p:nvPr/>
        </p:nvSpPr>
        <p:spPr>
          <a:xfrm>
            <a:off x="1676400" y="1943100"/>
            <a:ext cx="14935200" cy="69864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3200" dirty="0">
                <a:solidFill>
                  <a:srgbClr val="7030A0"/>
                </a:solidFill>
                <a:latin typeface="Calibri"/>
                <a:ea typeface="Calibri"/>
                <a:cs typeface="Calibri"/>
                <a:sym typeface="Calibri"/>
              </a:rPr>
              <a:t>Antreprenorul ar trebui să </a:t>
            </a:r>
            <a:r>
              <a:rPr lang="ro-RO" sz="3200" dirty="0" err="1">
                <a:solidFill>
                  <a:srgbClr val="7030A0"/>
                </a:solidFill>
                <a:latin typeface="Calibri"/>
                <a:ea typeface="Calibri"/>
                <a:cs typeface="Calibri"/>
                <a:sym typeface="Calibri"/>
              </a:rPr>
              <a:t>raspundă</a:t>
            </a:r>
            <a:r>
              <a:rPr lang="ro-RO" sz="3200" dirty="0">
                <a:solidFill>
                  <a:srgbClr val="7030A0"/>
                </a:solidFill>
                <a:latin typeface="Calibri"/>
                <a:ea typeface="Calibri"/>
                <a:cs typeface="Calibri"/>
                <a:sym typeface="Calibri"/>
              </a:rPr>
              <a:t> la următoarele întrebări</a:t>
            </a:r>
            <a:r>
              <a:rPr lang="en-US" sz="3200" dirty="0">
                <a:solidFill>
                  <a:srgbClr val="7030A0"/>
                </a:solidFill>
                <a:latin typeface="Calibri"/>
                <a:ea typeface="Calibri"/>
                <a:cs typeface="Calibri"/>
                <a:sym typeface="Calibri"/>
              </a:rPr>
              <a:t>:</a:t>
            </a:r>
            <a:endParaRPr dirty="0"/>
          </a:p>
          <a:p>
            <a:pPr marL="0" marR="0" lvl="0" indent="0" algn="just" rtl="0">
              <a:spcBef>
                <a:spcPts val="0"/>
              </a:spcBef>
              <a:spcAft>
                <a:spcPts val="0"/>
              </a:spcAft>
              <a:buNone/>
            </a:pPr>
            <a:endParaRPr sz="32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32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32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32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32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32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3200" dirty="0">
              <a:solidFill>
                <a:schemeClr val="dk1"/>
              </a:solidFill>
              <a:latin typeface="Calibri"/>
              <a:ea typeface="Calibri"/>
              <a:cs typeface="Calibri"/>
              <a:sym typeface="Calibri"/>
            </a:endParaRPr>
          </a:p>
          <a:p>
            <a:pPr marL="0" marR="0" lvl="0" indent="0" algn="just" rtl="0">
              <a:spcBef>
                <a:spcPts val="0"/>
              </a:spcBef>
              <a:spcAft>
                <a:spcPts val="0"/>
              </a:spcAft>
              <a:buNone/>
            </a:pPr>
            <a:r>
              <a:rPr lang="en-US" sz="3200" dirty="0">
                <a:solidFill>
                  <a:srgbClr val="7030A0"/>
                </a:solidFill>
                <a:latin typeface="Calibri"/>
                <a:ea typeface="Calibri"/>
                <a:cs typeface="Calibri"/>
                <a:sym typeface="Calibri"/>
              </a:rPr>
              <a:t>- Este </a:t>
            </a:r>
            <a:r>
              <a:rPr lang="en-US" sz="3200" dirty="0" err="1">
                <a:solidFill>
                  <a:srgbClr val="7030A0"/>
                </a:solidFill>
                <a:latin typeface="Calibri"/>
                <a:ea typeface="Calibri"/>
                <a:cs typeface="Calibri"/>
                <a:sym typeface="Calibri"/>
              </a:rPr>
              <a:t>nevoie</a:t>
            </a:r>
            <a:r>
              <a:rPr lang="en-US" sz="3200" dirty="0">
                <a:solidFill>
                  <a:srgbClr val="7030A0"/>
                </a:solidFill>
                <a:latin typeface="Calibri"/>
                <a:ea typeface="Calibri"/>
                <a:cs typeface="Calibri"/>
                <a:sym typeface="Calibri"/>
              </a:rPr>
              <a:t> de </a:t>
            </a:r>
            <a:r>
              <a:rPr lang="en-US" sz="3200" dirty="0" err="1">
                <a:solidFill>
                  <a:srgbClr val="7030A0"/>
                </a:solidFill>
                <a:latin typeface="Calibri"/>
                <a:ea typeface="Calibri"/>
                <a:cs typeface="Calibri"/>
                <a:sym typeface="Calibri"/>
              </a:rPr>
              <a:t>produsele</a:t>
            </a:r>
            <a:r>
              <a:rPr lang="en-US" sz="3200" dirty="0">
                <a:solidFill>
                  <a:srgbClr val="7030A0"/>
                </a:solidFill>
                <a:latin typeface="Calibri"/>
                <a:ea typeface="Calibri"/>
                <a:cs typeface="Calibri"/>
                <a:sym typeface="Calibri"/>
              </a:rPr>
              <a:t>/</a:t>
            </a:r>
            <a:r>
              <a:rPr lang="en-US" sz="3200" dirty="0" err="1">
                <a:solidFill>
                  <a:srgbClr val="7030A0"/>
                </a:solidFill>
                <a:latin typeface="Calibri"/>
                <a:ea typeface="Calibri"/>
                <a:cs typeface="Calibri"/>
                <a:sym typeface="Calibri"/>
              </a:rPr>
              <a:t>serviciile</a:t>
            </a:r>
            <a:r>
              <a:rPr lang="en-US" sz="3200" dirty="0">
                <a:solidFill>
                  <a:srgbClr val="7030A0"/>
                </a:solidFill>
                <a:latin typeface="Calibri"/>
                <a:ea typeface="Calibri"/>
                <a:cs typeface="Calibri"/>
                <a:sym typeface="Calibri"/>
              </a:rPr>
              <a:t> mele pe </a:t>
            </a:r>
            <a:r>
              <a:rPr lang="en-US" sz="3200" dirty="0" err="1">
                <a:solidFill>
                  <a:srgbClr val="7030A0"/>
                </a:solidFill>
                <a:latin typeface="Calibri"/>
                <a:ea typeface="Calibri"/>
                <a:cs typeface="Calibri"/>
                <a:sym typeface="Calibri"/>
              </a:rPr>
              <a:t>piață</a:t>
            </a:r>
            <a:r>
              <a:rPr lang="en-US" sz="3200" dirty="0">
                <a:solidFill>
                  <a:srgbClr val="7030A0"/>
                </a:solidFill>
                <a:latin typeface="Calibri"/>
                <a:ea typeface="Calibri"/>
                <a:cs typeface="Calibri"/>
                <a:sym typeface="Calibri"/>
              </a:rPr>
              <a:t>?</a:t>
            </a:r>
          </a:p>
          <a:p>
            <a:pPr marL="0" marR="0" lvl="0" indent="0" algn="just" rtl="0">
              <a:spcBef>
                <a:spcPts val="0"/>
              </a:spcBef>
              <a:spcAft>
                <a:spcPts val="0"/>
              </a:spcAft>
              <a:buNone/>
            </a:pPr>
            <a:r>
              <a:rPr lang="en-US" sz="3200" dirty="0">
                <a:solidFill>
                  <a:srgbClr val="7030A0"/>
                </a:solidFill>
                <a:latin typeface="Calibri"/>
                <a:ea typeface="Calibri"/>
                <a:cs typeface="Calibri"/>
                <a:sym typeface="Calibri"/>
              </a:rPr>
              <a:t>- Cum </a:t>
            </a:r>
            <a:r>
              <a:rPr lang="en-US" sz="3200" dirty="0" err="1">
                <a:solidFill>
                  <a:srgbClr val="7030A0"/>
                </a:solidFill>
                <a:latin typeface="Calibri"/>
                <a:ea typeface="Calibri"/>
                <a:cs typeface="Calibri"/>
                <a:sym typeface="Calibri"/>
              </a:rPr>
              <a:t>vor</a:t>
            </a:r>
            <a:r>
              <a:rPr lang="en-US" sz="3200" dirty="0">
                <a:solidFill>
                  <a:srgbClr val="7030A0"/>
                </a:solidFill>
                <a:latin typeface="Calibri"/>
                <a:ea typeface="Calibri"/>
                <a:cs typeface="Calibri"/>
                <a:sym typeface="Calibri"/>
              </a:rPr>
              <a:t> </a:t>
            </a:r>
            <a:r>
              <a:rPr lang="en-US" sz="3200" dirty="0" err="1">
                <a:solidFill>
                  <a:srgbClr val="7030A0"/>
                </a:solidFill>
                <a:latin typeface="Calibri"/>
                <a:ea typeface="Calibri"/>
                <a:cs typeface="Calibri"/>
                <a:sym typeface="Calibri"/>
              </a:rPr>
              <a:t>ști</a:t>
            </a:r>
            <a:r>
              <a:rPr lang="en-US" sz="3200" dirty="0">
                <a:solidFill>
                  <a:srgbClr val="7030A0"/>
                </a:solidFill>
                <a:latin typeface="Calibri"/>
                <a:ea typeface="Calibri"/>
                <a:cs typeface="Calibri"/>
                <a:sym typeface="Calibri"/>
              </a:rPr>
              <a:t> </a:t>
            </a:r>
            <a:r>
              <a:rPr lang="en-US" sz="3200" dirty="0" err="1">
                <a:solidFill>
                  <a:srgbClr val="7030A0"/>
                </a:solidFill>
                <a:latin typeface="Calibri"/>
                <a:ea typeface="Calibri"/>
                <a:cs typeface="Calibri"/>
                <a:sym typeface="Calibri"/>
              </a:rPr>
              <a:t>potențialii</a:t>
            </a:r>
            <a:r>
              <a:rPr lang="en-US" sz="3200" dirty="0">
                <a:solidFill>
                  <a:srgbClr val="7030A0"/>
                </a:solidFill>
                <a:latin typeface="Calibri"/>
                <a:ea typeface="Calibri"/>
                <a:cs typeface="Calibri"/>
                <a:sym typeface="Calibri"/>
              </a:rPr>
              <a:t> </a:t>
            </a:r>
            <a:r>
              <a:rPr lang="en-US" sz="3200" dirty="0" err="1">
                <a:solidFill>
                  <a:srgbClr val="7030A0"/>
                </a:solidFill>
                <a:latin typeface="Calibri"/>
                <a:ea typeface="Calibri"/>
                <a:cs typeface="Calibri"/>
                <a:sym typeface="Calibri"/>
              </a:rPr>
              <a:t>clienți</a:t>
            </a:r>
            <a:r>
              <a:rPr lang="en-US" sz="3200" dirty="0">
                <a:solidFill>
                  <a:srgbClr val="7030A0"/>
                </a:solidFill>
                <a:latin typeface="Calibri"/>
                <a:ea typeface="Calibri"/>
                <a:cs typeface="Calibri"/>
                <a:sym typeface="Calibri"/>
              </a:rPr>
              <a:t> </a:t>
            </a:r>
            <a:r>
              <a:rPr lang="en-US" sz="3200" dirty="0" err="1">
                <a:solidFill>
                  <a:srgbClr val="7030A0"/>
                </a:solidFill>
                <a:latin typeface="Calibri"/>
                <a:ea typeface="Calibri"/>
                <a:cs typeface="Calibri"/>
                <a:sym typeface="Calibri"/>
              </a:rPr>
              <a:t>că</a:t>
            </a:r>
            <a:r>
              <a:rPr lang="en-US" sz="3200" dirty="0">
                <a:solidFill>
                  <a:srgbClr val="7030A0"/>
                </a:solidFill>
                <a:latin typeface="Calibri"/>
                <a:ea typeface="Calibri"/>
                <a:cs typeface="Calibri"/>
                <a:sym typeface="Calibri"/>
              </a:rPr>
              <a:t> am </a:t>
            </a:r>
            <a:r>
              <a:rPr lang="en-US" sz="3200" dirty="0" err="1">
                <a:solidFill>
                  <a:srgbClr val="7030A0"/>
                </a:solidFill>
                <a:latin typeface="Calibri"/>
                <a:ea typeface="Calibri"/>
                <a:cs typeface="Calibri"/>
                <a:sym typeface="Calibri"/>
              </a:rPr>
              <a:t>început</a:t>
            </a:r>
            <a:r>
              <a:rPr lang="en-US" sz="3200" dirty="0">
                <a:solidFill>
                  <a:srgbClr val="7030A0"/>
                </a:solidFill>
                <a:latin typeface="Calibri"/>
                <a:ea typeface="Calibri"/>
                <a:cs typeface="Calibri"/>
                <a:sym typeface="Calibri"/>
              </a:rPr>
              <a:t> o </a:t>
            </a:r>
            <a:r>
              <a:rPr lang="en-US" sz="3200" dirty="0" err="1">
                <a:solidFill>
                  <a:srgbClr val="7030A0"/>
                </a:solidFill>
                <a:latin typeface="Calibri"/>
                <a:ea typeface="Calibri"/>
                <a:cs typeface="Calibri"/>
                <a:sym typeface="Calibri"/>
              </a:rPr>
              <a:t>afacere</a:t>
            </a:r>
            <a:r>
              <a:rPr lang="en-US" sz="3200" dirty="0">
                <a:solidFill>
                  <a:srgbClr val="7030A0"/>
                </a:solidFill>
                <a:latin typeface="Calibri"/>
                <a:ea typeface="Calibri"/>
                <a:cs typeface="Calibri"/>
                <a:sym typeface="Calibri"/>
              </a:rPr>
              <a:t>?</a:t>
            </a:r>
          </a:p>
          <a:p>
            <a:pPr marL="0" marR="0" lvl="0" indent="0" algn="just" rtl="0">
              <a:spcBef>
                <a:spcPts val="0"/>
              </a:spcBef>
              <a:spcAft>
                <a:spcPts val="0"/>
              </a:spcAft>
              <a:buNone/>
            </a:pPr>
            <a:r>
              <a:rPr lang="en-US" sz="3200" dirty="0">
                <a:solidFill>
                  <a:srgbClr val="7030A0"/>
                </a:solidFill>
                <a:latin typeface="Calibri"/>
                <a:ea typeface="Calibri"/>
                <a:cs typeface="Calibri"/>
                <a:sym typeface="Calibri"/>
              </a:rPr>
              <a:t>- Care </a:t>
            </a:r>
            <a:r>
              <a:rPr lang="en-US" sz="3200" dirty="0" err="1">
                <a:solidFill>
                  <a:srgbClr val="7030A0"/>
                </a:solidFill>
                <a:latin typeface="Calibri"/>
                <a:ea typeface="Calibri"/>
                <a:cs typeface="Calibri"/>
                <a:sym typeface="Calibri"/>
              </a:rPr>
              <a:t>este</a:t>
            </a:r>
            <a:r>
              <a:rPr lang="en-US" sz="3200" dirty="0">
                <a:solidFill>
                  <a:srgbClr val="7030A0"/>
                </a:solidFill>
                <a:latin typeface="Calibri"/>
                <a:ea typeface="Calibri"/>
                <a:cs typeface="Calibri"/>
                <a:sym typeface="Calibri"/>
              </a:rPr>
              <a:t> </a:t>
            </a:r>
            <a:r>
              <a:rPr lang="en-US" sz="3200" dirty="0" err="1">
                <a:solidFill>
                  <a:srgbClr val="7030A0"/>
                </a:solidFill>
                <a:latin typeface="Calibri"/>
                <a:ea typeface="Calibri"/>
                <a:cs typeface="Calibri"/>
                <a:sym typeface="Calibri"/>
              </a:rPr>
              <a:t>factorul</a:t>
            </a:r>
            <a:r>
              <a:rPr lang="en-US" sz="3200" dirty="0">
                <a:solidFill>
                  <a:srgbClr val="7030A0"/>
                </a:solidFill>
                <a:latin typeface="Calibri"/>
                <a:ea typeface="Calibri"/>
                <a:cs typeface="Calibri"/>
                <a:sym typeface="Calibri"/>
              </a:rPr>
              <a:t> </a:t>
            </a:r>
            <a:r>
              <a:rPr lang="en-US" sz="3200" dirty="0" err="1">
                <a:solidFill>
                  <a:srgbClr val="7030A0"/>
                </a:solidFill>
                <a:latin typeface="Calibri"/>
                <a:ea typeface="Calibri"/>
                <a:cs typeface="Calibri"/>
                <a:sym typeface="Calibri"/>
              </a:rPr>
              <a:t>cheie</a:t>
            </a:r>
            <a:r>
              <a:rPr lang="en-US" sz="3200" dirty="0">
                <a:solidFill>
                  <a:srgbClr val="7030A0"/>
                </a:solidFill>
                <a:latin typeface="Calibri"/>
                <a:ea typeface="Calibri"/>
                <a:cs typeface="Calibri"/>
                <a:sym typeface="Calibri"/>
              </a:rPr>
              <a:t> </a:t>
            </a:r>
            <a:r>
              <a:rPr lang="en-US" sz="3200" dirty="0" err="1">
                <a:solidFill>
                  <a:srgbClr val="7030A0"/>
                </a:solidFill>
                <a:latin typeface="Calibri"/>
                <a:ea typeface="Calibri"/>
                <a:cs typeface="Calibri"/>
                <a:sym typeface="Calibri"/>
              </a:rPr>
              <a:t>pentru</a:t>
            </a:r>
            <a:r>
              <a:rPr lang="en-US" sz="3200" dirty="0">
                <a:solidFill>
                  <a:srgbClr val="7030A0"/>
                </a:solidFill>
                <a:latin typeface="Calibri"/>
                <a:ea typeface="Calibri"/>
                <a:cs typeface="Calibri"/>
                <a:sym typeface="Calibri"/>
              </a:rPr>
              <a:t> </a:t>
            </a:r>
            <a:r>
              <a:rPr lang="en-US" sz="3200" dirty="0" err="1">
                <a:solidFill>
                  <a:srgbClr val="7030A0"/>
                </a:solidFill>
                <a:latin typeface="Calibri"/>
                <a:ea typeface="Calibri"/>
                <a:cs typeface="Calibri"/>
                <a:sym typeface="Calibri"/>
              </a:rPr>
              <a:t>clienți</a:t>
            </a:r>
            <a:r>
              <a:rPr lang="en-US" sz="3200" dirty="0">
                <a:solidFill>
                  <a:srgbClr val="7030A0"/>
                </a:solidFill>
                <a:latin typeface="Calibri"/>
                <a:ea typeface="Calibri"/>
                <a:cs typeface="Calibri"/>
                <a:sym typeface="Calibri"/>
              </a:rPr>
              <a:t> </a:t>
            </a:r>
            <a:r>
              <a:rPr lang="en-US" sz="3200" dirty="0" err="1">
                <a:solidFill>
                  <a:srgbClr val="7030A0"/>
                </a:solidFill>
                <a:latin typeface="Calibri"/>
                <a:ea typeface="Calibri"/>
                <a:cs typeface="Calibri"/>
                <a:sym typeface="Calibri"/>
              </a:rPr>
              <a:t>pentru</a:t>
            </a:r>
            <a:r>
              <a:rPr lang="en-US" sz="3200" dirty="0">
                <a:solidFill>
                  <a:srgbClr val="7030A0"/>
                </a:solidFill>
                <a:latin typeface="Calibri"/>
                <a:ea typeface="Calibri"/>
                <a:cs typeface="Calibri"/>
                <a:sym typeface="Calibri"/>
              </a:rPr>
              <a:t> a </a:t>
            </a:r>
            <a:r>
              <a:rPr lang="en-US" sz="3200" dirty="0" err="1">
                <a:solidFill>
                  <a:srgbClr val="7030A0"/>
                </a:solidFill>
                <a:latin typeface="Calibri"/>
                <a:ea typeface="Calibri"/>
                <a:cs typeface="Calibri"/>
                <a:sym typeface="Calibri"/>
              </a:rPr>
              <a:t>alege</a:t>
            </a:r>
            <a:r>
              <a:rPr lang="en-US" sz="3200" dirty="0">
                <a:solidFill>
                  <a:srgbClr val="7030A0"/>
                </a:solidFill>
                <a:latin typeface="Calibri"/>
                <a:ea typeface="Calibri"/>
                <a:cs typeface="Calibri"/>
                <a:sym typeface="Calibri"/>
              </a:rPr>
              <a:t> </a:t>
            </a:r>
            <a:r>
              <a:rPr lang="en-US" sz="3200" dirty="0" err="1">
                <a:solidFill>
                  <a:srgbClr val="7030A0"/>
                </a:solidFill>
                <a:latin typeface="Calibri"/>
                <a:ea typeface="Calibri"/>
                <a:cs typeface="Calibri"/>
                <a:sym typeface="Calibri"/>
              </a:rPr>
              <a:t>produsul</a:t>
            </a:r>
            <a:r>
              <a:rPr lang="en-US" sz="3200" dirty="0">
                <a:solidFill>
                  <a:srgbClr val="7030A0"/>
                </a:solidFill>
                <a:latin typeface="Calibri"/>
                <a:ea typeface="Calibri"/>
                <a:cs typeface="Calibri"/>
                <a:sym typeface="Calibri"/>
              </a:rPr>
              <a:t> / </a:t>
            </a:r>
            <a:r>
              <a:rPr lang="en-US" sz="3200" dirty="0" err="1">
                <a:solidFill>
                  <a:srgbClr val="7030A0"/>
                </a:solidFill>
                <a:latin typeface="Calibri"/>
                <a:ea typeface="Calibri"/>
                <a:cs typeface="Calibri"/>
                <a:sym typeface="Calibri"/>
              </a:rPr>
              <a:t>serviciul</a:t>
            </a:r>
            <a:r>
              <a:rPr lang="en-US" sz="3200" dirty="0">
                <a:solidFill>
                  <a:srgbClr val="7030A0"/>
                </a:solidFill>
                <a:latin typeface="Calibri"/>
                <a:ea typeface="Calibri"/>
                <a:cs typeface="Calibri"/>
                <a:sym typeface="Calibri"/>
              </a:rPr>
              <a:t> meu,</a:t>
            </a:r>
          </a:p>
          <a:p>
            <a:pPr marL="0" marR="0" lvl="0" indent="0" algn="just" rtl="0">
              <a:spcBef>
                <a:spcPts val="0"/>
              </a:spcBef>
              <a:spcAft>
                <a:spcPts val="0"/>
              </a:spcAft>
              <a:buNone/>
            </a:pPr>
            <a:r>
              <a:rPr lang="en-US" sz="3200" dirty="0" err="1">
                <a:solidFill>
                  <a:srgbClr val="7030A0"/>
                </a:solidFill>
                <a:latin typeface="Calibri"/>
                <a:ea typeface="Calibri"/>
                <a:cs typeface="Calibri"/>
                <a:sym typeface="Calibri"/>
              </a:rPr>
              <a:t>având</a:t>
            </a:r>
            <a:r>
              <a:rPr lang="en-US" sz="3200" dirty="0">
                <a:solidFill>
                  <a:srgbClr val="7030A0"/>
                </a:solidFill>
                <a:latin typeface="Calibri"/>
                <a:ea typeface="Calibri"/>
                <a:cs typeface="Calibri"/>
                <a:sym typeface="Calibri"/>
              </a:rPr>
              <a:t> </a:t>
            </a:r>
            <a:r>
              <a:rPr lang="en-US" sz="3200" dirty="0" err="1">
                <a:solidFill>
                  <a:srgbClr val="7030A0"/>
                </a:solidFill>
                <a:latin typeface="Calibri"/>
                <a:ea typeface="Calibri"/>
                <a:cs typeface="Calibri"/>
                <a:sym typeface="Calibri"/>
              </a:rPr>
              <a:t>în</a:t>
            </a:r>
            <a:r>
              <a:rPr lang="en-US" sz="3200" dirty="0">
                <a:solidFill>
                  <a:srgbClr val="7030A0"/>
                </a:solidFill>
                <a:latin typeface="Calibri"/>
                <a:ea typeface="Calibri"/>
                <a:cs typeface="Calibri"/>
                <a:sym typeface="Calibri"/>
              </a:rPr>
              <a:t> </a:t>
            </a:r>
            <a:r>
              <a:rPr lang="en-US" sz="3200" dirty="0" err="1">
                <a:solidFill>
                  <a:srgbClr val="7030A0"/>
                </a:solidFill>
                <a:latin typeface="Calibri"/>
                <a:ea typeface="Calibri"/>
                <a:cs typeface="Calibri"/>
                <a:sym typeface="Calibri"/>
              </a:rPr>
              <a:t>vedere</a:t>
            </a:r>
            <a:r>
              <a:rPr lang="en-US" sz="3200" dirty="0">
                <a:solidFill>
                  <a:srgbClr val="7030A0"/>
                </a:solidFill>
                <a:latin typeface="Calibri"/>
                <a:ea typeface="Calibri"/>
                <a:cs typeface="Calibri"/>
                <a:sym typeface="Calibri"/>
              </a:rPr>
              <a:t> </a:t>
            </a:r>
            <a:r>
              <a:rPr lang="en-US" sz="3200" dirty="0" err="1">
                <a:solidFill>
                  <a:srgbClr val="7030A0"/>
                </a:solidFill>
                <a:latin typeface="Calibri"/>
                <a:ea typeface="Calibri"/>
                <a:cs typeface="Calibri"/>
                <a:sym typeface="Calibri"/>
              </a:rPr>
              <a:t>că</a:t>
            </a:r>
            <a:r>
              <a:rPr lang="en-US" sz="3200" dirty="0">
                <a:solidFill>
                  <a:srgbClr val="7030A0"/>
                </a:solidFill>
                <a:latin typeface="Calibri"/>
                <a:ea typeface="Calibri"/>
                <a:cs typeface="Calibri"/>
                <a:sym typeface="Calibri"/>
              </a:rPr>
              <a:t> sunt </a:t>
            </a:r>
            <a:r>
              <a:rPr lang="en-US" sz="3200" dirty="0" err="1">
                <a:solidFill>
                  <a:srgbClr val="7030A0"/>
                </a:solidFill>
                <a:latin typeface="Calibri"/>
                <a:ea typeface="Calibri"/>
                <a:cs typeface="Calibri"/>
                <a:sym typeface="Calibri"/>
              </a:rPr>
              <a:t>începător</a:t>
            </a:r>
            <a:r>
              <a:rPr lang="en-US" sz="3200" dirty="0">
                <a:solidFill>
                  <a:srgbClr val="7030A0"/>
                </a:solidFill>
                <a:latin typeface="Calibri"/>
                <a:ea typeface="Calibri"/>
                <a:cs typeface="Calibri"/>
                <a:sym typeface="Calibri"/>
              </a:rPr>
              <a:t>, </a:t>
            </a:r>
            <a:r>
              <a:rPr lang="en-US" sz="3200" dirty="0" err="1">
                <a:solidFill>
                  <a:srgbClr val="7030A0"/>
                </a:solidFill>
                <a:latin typeface="Calibri"/>
                <a:ea typeface="Calibri"/>
                <a:cs typeface="Calibri"/>
                <a:sym typeface="Calibri"/>
              </a:rPr>
              <a:t>fără</a:t>
            </a:r>
            <a:r>
              <a:rPr lang="en-US" sz="3200" dirty="0">
                <a:solidFill>
                  <a:srgbClr val="7030A0"/>
                </a:solidFill>
                <a:latin typeface="Calibri"/>
                <a:ea typeface="Calibri"/>
                <a:cs typeface="Calibri"/>
                <a:sym typeface="Calibri"/>
              </a:rPr>
              <a:t> a </a:t>
            </a:r>
            <a:r>
              <a:rPr lang="en-US" sz="3200" dirty="0" err="1">
                <a:solidFill>
                  <a:srgbClr val="7030A0"/>
                </a:solidFill>
                <a:latin typeface="Calibri"/>
                <a:ea typeface="Calibri"/>
                <a:cs typeface="Calibri"/>
                <a:sym typeface="Calibri"/>
              </a:rPr>
              <a:t>prefera</a:t>
            </a:r>
            <a:r>
              <a:rPr lang="en-US" sz="3200" dirty="0">
                <a:solidFill>
                  <a:srgbClr val="7030A0"/>
                </a:solidFill>
                <a:latin typeface="Calibri"/>
                <a:ea typeface="Calibri"/>
                <a:cs typeface="Calibri"/>
                <a:sym typeface="Calibri"/>
              </a:rPr>
              <a:t> un </a:t>
            </a:r>
            <a:r>
              <a:rPr lang="en-US" sz="3200" dirty="0" err="1">
                <a:solidFill>
                  <a:srgbClr val="7030A0"/>
                </a:solidFill>
                <a:latin typeface="Calibri"/>
                <a:ea typeface="Calibri"/>
                <a:cs typeface="Calibri"/>
                <a:sym typeface="Calibri"/>
              </a:rPr>
              <a:t>concurent</a:t>
            </a:r>
            <a:r>
              <a:rPr lang="en-US" sz="3200" dirty="0">
                <a:solidFill>
                  <a:srgbClr val="7030A0"/>
                </a:solidFill>
                <a:latin typeface="Calibri"/>
                <a:ea typeface="Calibri"/>
                <a:cs typeface="Calibri"/>
                <a:sym typeface="Calibri"/>
              </a:rPr>
              <a:t> (care </a:t>
            </a:r>
            <a:r>
              <a:rPr lang="en-US" sz="3200" dirty="0" err="1">
                <a:solidFill>
                  <a:srgbClr val="7030A0"/>
                </a:solidFill>
                <a:latin typeface="Calibri"/>
                <a:ea typeface="Calibri"/>
                <a:cs typeface="Calibri"/>
                <a:sym typeface="Calibri"/>
              </a:rPr>
              <a:t>funcționează</a:t>
            </a:r>
            <a:r>
              <a:rPr lang="en-US" sz="3200" dirty="0">
                <a:solidFill>
                  <a:srgbClr val="7030A0"/>
                </a:solidFill>
                <a:latin typeface="Calibri"/>
                <a:ea typeface="Calibri"/>
                <a:cs typeface="Calibri"/>
                <a:sym typeface="Calibri"/>
              </a:rPr>
              <a:t> cu </a:t>
            </a:r>
            <a:r>
              <a:rPr lang="en-US" sz="3200" dirty="0" err="1">
                <a:solidFill>
                  <a:srgbClr val="7030A0"/>
                </a:solidFill>
                <a:latin typeface="Calibri"/>
                <a:ea typeface="Calibri"/>
                <a:cs typeface="Calibri"/>
                <a:sym typeface="Calibri"/>
              </a:rPr>
              <a:t>succes</a:t>
            </a:r>
            <a:r>
              <a:rPr lang="en-US" sz="3200" dirty="0">
                <a:solidFill>
                  <a:srgbClr val="7030A0"/>
                </a:solidFill>
                <a:latin typeface="Calibri"/>
                <a:ea typeface="Calibri"/>
                <a:cs typeface="Calibri"/>
                <a:sym typeface="Calibri"/>
              </a:rPr>
              <a:t> de 10 ani)?</a:t>
            </a:r>
          </a:p>
          <a:p>
            <a:pPr marL="0" marR="0" lvl="0" indent="0" algn="just" rtl="0">
              <a:spcBef>
                <a:spcPts val="0"/>
              </a:spcBef>
              <a:spcAft>
                <a:spcPts val="0"/>
              </a:spcAft>
              <a:buNone/>
            </a:pPr>
            <a:r>
              <a:rPr lang="en-US" sz="3200" dirty="0">
                <a:solidFill>
                  <a:srgbClr val="7030A0"/>
                </a:solidFill>
                <a:latin typeface="Calibri"/>
                <a:ea typeface="Calibri"/>
                <a:cs typeface="Calibri"/>
                <a:sym typeface="Calibri"/>
              </a:rPr>
              <a:t>- Cum </a:t>
            </a:r>
            <a:r>
              <a:rPr lang="en-US" sz="3200" dirty="0" err="1">
                <a:solidFill>
                  <a:srgbClr val="7030A0"/>
                </a:solidFill>
                <a:latin typeface="Calibri"/>
                <a:ea typeface="Calibri"/>
                <a:cs typeface="Calibri"/>
                <a:sym typeface="Calibri"/>
              </a:rPr>
              <a:t>îmi</a:t>
            </a:r>
            <a:r>
              <a:rPr lang="en-US" sz="3200" dirty="0">
                <a:solidFill>
                  <a:srgbClr val="7030A0"/>
                </a:solidFill>
                <a:latin typeface="Calibri"/>
                <a:ea typeface="Calibri"/>
                <a:cs typeface="Calibri"/>
                <a:sym typeface="Calibri"/>
              </a:rPr>
              <a:t> </a:t>
            </a:r>
            <a:r>
              <a:rPr lang="en-US" sz="3200" dirty="0" err="1">
                <a:solidFill>
                  <a:srgbClr val="7030A0"/>
                </a:solidFill>
                <a:latin typeface="Calibri"/>
                <a:ea typeface="Calibri"/>
                <a:cs typeface="Calibri"/>
                <a:sym typeface="Calibri"/>
              </a:rPr>
              <a:t>voi</a:t>
            </a:r>
            <a:r>
              <a:rPr lang="en-US" sz="3200" dirty="0">
                <a:solidFill>
                  <a:srgbClr val="7030A0"/>
                </a:solidFill>
                <a:latin typeface="Calibri"/>
                <a:ea typeface="Calibri"/>
                <a:cs typeface="Calibri"/>
                <a:sym typeface="Calibri"/>
              </a:rPr>
              <a:t> </a:t>
            </a:r>
            <a:r>
              <a:rPr lang="en-US" sz="3200" dirty="0" err="1">
                <a:solidFill>
                  <a:srgbClr val="7030A0"/>
                </a:solidFill>
                <a:latin typeface="Calibri"/>
                <a:ea typeface="Calibri"/>
                <a:cs typeface="Calibri"/>
                <a:sym typeface="Calibri"/>
              </a:rPr>
              <a:t>păstra</a:t>
            </a:r>
            <a:r>
              <a:rPr lang="en-US" sz="3200" dirty="0">
                <a:solidFill>
                  <a:srgbClr val="7030A0"/>
                </a:solidFill>
                <a:latin typeface="Calibri"/>
                <a:ea typeface="Calibri"/>
                <a:cs typeface="Calibri"/>
                <a:sym typeface="Calibri"/>
              </a:rPr>
              <a:t> </a:t>
            </a:r>
            <a:r>
              <a:rPr lang="en-US" sz="3200" dirty="0" err="1">
                <a:solidFill>
                  <a:srgbClr val="7030A0"/>
                </a:solidFill>
                <a:latin typeface="Calibri"/>
                <a:ea typeface="Calibri"/>
                <a:cs typeface="Calibri"/>
                <a:sym typeface="Calibri"/>
              </a:rPr>
              <a:t>clienții</a:t>
            </a:r>
            <a:r>
              <a:rPr lang="en-US" sz="3200" dirty="0">
                <a:solidFill>
                  <a:srgbClr val="7030A0"/>
                </a:solidFill>
                <a:latin typeface="Calibri"/>
                <a:ea typeface="Calibri"/>
                <a:cs typeface="Calibri"/>
                <a:sym typeface="Calibri"/>
              </a:rPr>
              <a:t>?</a:t>
            </a:r>
          </a:p>
        </p:txBody>
      </p:sp>
      <p:pic>
        <p:nvPicPr>
          <p:cNvPr id="223" name="Google Shape;223;p16"/>
          <p:cNvPicPr preferRelativeResize="0"/>
          <p:nvPr/>
        </p:nvPicPr>
        <p:blipFill rotWithShape="1">
          <a:blip r:embed="rId3">
            <a:alphaModFix/>
          </a:blip>
          <a:srcRect/>
          <a:stretch/>
        </p:blipFill>
        <p:spPr>
          <a:xfrm>
            <a:off x="5943600" y="2552700"/>
            <a:ext cx="5593602" cy="31464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7"/>
          <p:cNvSpPr txBox="1"/>
          <p:nvPr/>
        </p:nvSpPr>
        <p:spPr>
          <a:xfrm>
            <a:off x="1588852" y="895707"/>
            <a:ext cx="91440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a:solidFill>
                  <a:srgbClr val="FD4FB4"/>
                </a:solidFill>
                <a:latin typeface="Calibri"/>
                <a:ea typeface="Calibri"/>
                <a:cs typeface="Calibri"/>
                <a:sym typeface="Calibri"/>
              </a:rPr>
              <a:t>2.1.1: </a:t>
            </a:r>
            <a:r>
              <a:rPr lang="en-US" sz="4000" b="1" dirty="0">
                <a:solidFill>
                  <a:srgbClr val="FD4FB4"/>
                </a:solidFill>
                <a:latin typeface="Calibri"/>
                <a:ea typeface="Calibri"/>
                <a:cs typeface="Calibri"/>
                <a:sym typeface="Calibri"/>
              </a:rPr>
              <a:t>Analiza </a:t>
            </a:r>
            <a:r>
              <a:rPr lang="en-US" sz="4000" b="1" dirty="0" err="1">
                <a:solidFill>
                  <a:srgbClr val="FD4FB4"/>
                </a:solidFill>
                <a:latin typeface="Calibri"/>
                <a:ea typeface="Calibri"/>
                <a:cs typeface="Calibri"/>
                <a:sym typeface="Calibri"/>
              </a:rPr>
              <a:t>și</a:t>
            </a:r>
            <a:r>
              <a:rPr lang="en-US" sz="4000" b="1" dirty="0">
                <a:solidFill>
                  <a:srgbClr val="FD4FB4"/>
                </a:solidFill>
                <a:latin typeface="Calibri"/>
                <a:ea typeface="Calibri"/>
                <a:cs typeface="Calibri"/>
                <a:sym typeface="Calibri"/>
              </a:rPr>
              <a:t> </a:t>
            </a:r>
            <a:r>
              <a:rPr lang="en-US" sz="4000" b="1" dirty="0" err="1">
                <a:solidFill>
                  <a:srgbClr val="FD4FB4"/>
                </a:solidFill>
                <a:latin typeface="Calibri"/>
                <a:ea typeface="Calibri"/>
                <a:cs typeface="Calibri"/>
                <a:sym typeface="Calibri"/>
              </a:rPr>
              <a:t>evaluarea</a:t>
            </a:r>
            <a:r>
              <a:rPr lang="en-US" sz="4000" b="1" dirty="0">
                <a:solidFill>
                  <a:srgbClr val="FD4FB4"/>
                </a:solidFill>
                <a:latin typeface="Calibri"/>
                <a:ea typeface="Calibri"/>
                <a:cs typeface="Calibri"/>
                <a:sym typeface="Calibri"/>
              </a:rPr>
              <a:t> </a:t>
            </a:r>
            <a:r>
              <a:rPr lang="en-US" sz="4000" b="1" dirty="0" err="1">
                <a:solidFill>
                  <a:srgbClr val="FD4FB4"/>
                </a:solidFill>
                <a:latin typeface="Calibri"/>
                <a:ea typeface="Calibri"/>
                <a:cs typeface="Calibri"/>
                <a:sym typeface="Calibri"/>
              </a:rPr>
              <a:t>ideilor</a:t>
            </a:r>
            <a:endParaRPr sz="4000" b="1" dirty="0">
              <a:solidFill>
                <a:srgbClr val="FD4FB4"/>
              </a:solidFill>
              <a:latin typeface="Calibri"/>
              <a:ea typeface="Calibri"/>
              <a:cs typeface="Calibri"/>
              <a:sym typeface="Calibri"/>
            </a:endParaRPr>
          </a:p>
        </p:txBody>
      </p:sp>
      <p:sp>
        <p:nvSpPr>
          <p:cNvPr id="229" name="Google Shape;229;p17"/>
          <p:cNvSpPr txBox="1"/>
          <p:nvPr/>
        </p:nvSpPr>
        <p:spPr>
          <a:xfrm>
            <a:off x="6102102" y="4711042"/>
            <a:ext cx="2535211" cy="353943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3200">
              <a:solidFill>
                <a:schemeClr val="dk1"/>
              </a:solidFill>
              <a:latin typeface="Calibri"/>
              <a:ea typeface="Calibri"/>
              <a:cs typeface="Calibri"/>
              <a:sym typeface="Calibri"/>
            </a:endParaRPr>
          </a:p>
          <a:p>
            <a:pPr marL="0" marR="0" lvl="0" indent="0" algn="just" rtl="0">
              <a:spcBef>
                <a:spcPts val="0"/>
              </a:spcBef>
              <a:spcAft>
                <a:spcPts val="0"/>
              </a:spcAft>
              <a:buNone/>
            </a:pPr>
            <a:endParaRPr sz="3200">
              <a:solidFill>
                <a:schemeClr val="dk1"/>
              </a:solidFill>
              <a:latin typeface="Calibri"/>
              <a:ea typeface="Calibri"/>
              <a:cs typeface="Calibri"/>
              <a:sym typeface="Calibri"/>
            </a:endParaRPr>
          </a:p>
          <a:p>
            <a:pPr marL="0" marR="0" lvl="0" indent="0" algn="just" rtl="0">
              <a:spcBef>
                <a:spcPts val="0"/>
              </a:spcBef>
              <a:spcAft>
                <a:spcPts val="0"/>
              </a:spcAft>
              <a:buNone/>
            </a:pPr>
            <a:endParaRPr sz="3200">
              <a:solidFill>
                <a:schemeClr val="dk1"/>
              </a:solidFill>
              <a:latin typeface="Calibri"/>
              <a:ea typeface="Calibri"/>
              <a:cs typeface="Calibri"/>
              <a:sym typeface="Calibri"/>
            </a:endParaRPr>
          </a:p>
          <a:p>
            <a:pPr marL="0" marR="0" lvl="0" indent="0" algn="just" rtl="0">
              <a:spcBef>
                <a:spcPts val="0"/>
              </a:spcBef>
              <a:spcAft>
                <a:spcPts val="0"/>
              </a:spcAft>
              <a:buNone/>
            </a:pPr>
            <a:endParaRPr sz="3200">
              <a:solidFill>
                <a:schemeClr val="dk1"/>
              </a:solidFill>
              <a:latin typeface="Calibri"/>
              <a:ea typeface="Calibri"/>
              <a:cs typeface="Calibri"/>
              <a:sym typeface="Calibri"/>
            </a:endParaRPr>
          </a:p>
          <a:p>
            <a:pPr marL="0" marR="0" lvl="0" indent="0" algn="just" rtl="0">
              <a:spcBef>
                <a:spcPts val="0"/>
              </a:spcBef>
              <a:spcAft>
                <a:spcPts val="0"/>
              </a:spcAft>
              <a:buNone/>
            </a:pPr>
            <a:endParaRPr sz="3200">
              <a:solidFill>
                <a:schemeClr val="dk1"/>
              </a:solidFill>
              <a:latin typeface="Calibri"/>
              <a:ea typeface="Calibri"/>
              <a:cs typeface="Calibri"/>
              <a:sym typeface="Calibri"/>
            </a:endParaRPr>
          </a:p>
          <a:p>
            <a:pPr marL="0" marR="0" lvl="0" indent="0" algn="just" rtl="0">
              <a:spcBef>
                <a:spcPts val="0"/>
              </a:spcBef>
              <a:spcAft>
                <a:spcPts val="0"/>
              </a:spcAft>
              <a:buNone/>
            </a:pPr>
            <a:endParaRPr sz="3200">
              <a:solidFill>
                <a:schemeClr val="dk1"/>
              </a:solidFill>
              <a:latin typeface="Calibri"/>
              <a:ea typeface="Calibri"/>
              <a:cs typeface="Calibri"/>
              <a:sym typeface="Calibri"/>
            </a:endParaRPr>
          </a:p>
          <a:p>
            <a:pPr marL="0" marR="0" lvl="0" indent="0" algn="just" rtl="0">
              <a:spcBef>
                <a:spcPts val="0"/>
              </a:spcBef>
              <a:spcAft>
                <a:spcPts val="0"/>
              </a:spcAft>
              <a:buNone/>
            </a:pPr>
            <a:endParaRPr sz="3200">
              <a:solidFill>
                <a:schemeClr val="dk1"/>
              </a:solidFill>
              <a:latin typeface="Calibri"/>
              <a:ea typeface="Calibri"/>
              <a:cs typeface="Calibri"/>
              <a:sym typeface="Calibri"/>
            </a:endParaRPr>
          </a:p>
        </p:txBody>
      </p:sp>
      <p:sp>
        <p:nvSpPr>
          <p:cNvPr id="230" name="Google Shape;230;p17"/>
          <p:cNvSpPr txBox="1"/>
          <p:nvPr/>
        </p:nvSpPr>
        <p:spPr>
          <a:xfrm>
            <a:off x="876300" y="1926771"/>
            <a:ext cx="16535400"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dirty="0" err="1">
                <a:solidFill>
                  <a:srgbClr val="7030A0"/>
                </a:solidFill>
                <a:latin typeface="Calibri"/>
                <a:ea typeface="Calibri"/>
                <a:cs typeface="Calibri"/>
                <a:sym typeface="Calibri"/>
              </a:rPr>
              <a:t>Găsirea</a:t>
            </a:r>
            <a:r>
              <a:rPr lang="en-US" sz="3600" dirty="0">
                <a:solidFill>
                  <a:srgbClr val="7030A0"/>
                </a:solidFill>
                <a:latin typeface="Calibri"/>
                <a:ea typeface="Calibri"/>
                <a:cs typeface="Calibri"/>
                <a:sym typeface="Calibri"/>
              </a:rPr>
              <a:t> </a:t>
            </a:r>
            <a:r>
              <a:rPr lang="en-US" sz="3600" dirty="0" err="1">
                <a:solidFill>
                  <a:srgbClr val="7030A0"/>
                </a:solidFill>
                <a:latin typeface="Calibri"/>
                <a:ea typeface="Calibri"/>
                <a:cs typeface="Calibri"/>
                <a:sym typeface="Calibri"/>
              </a:rPr>
              <a:t>și</a:t>
            </a:r>
            <a:r>
              <a:rPr lang="en-US" sz="3600" dirty="0">
                <a:solidFill>
                  <a:srgbClr val="7030A0"/>
                </a:solidFill>
                <a:latin typeface="Calibri"/>
                <a:ea typeface="Calibri"/>
                <a:cs typeface="Calibri"/>
                <a:sym typeface="Calibri"/>
              </a:rPr>
              <a:t> </a:t>
            </a:r>
            <a:r>
              <a:rPr lang="en-US" sz="3600" dirty="0" err="1">
                <a:solidFill>
                  <a:srgbClr val="7030A0"/>
                </a:solidFill>
                <a:latin typeface="Calibri"/>
                <a:ea typeface="Calibri"/>
                <a:cs typeface="Calibri"/>
                <a:sym typeface="Calibri"/>
              </a:rPr>
              <a:t>definirea</a:t>
            </a:r>
            <a:r>
              <a:rPr lang="en-US" sz="3600" dirty="0">
                <a:solidFill>
                  <a:srgbClr val="7030A0"/>
                </a:solidFill>
                <a:latin typeface="Calibri"/>
                <a:ea typeface="Calibri"/>
                <a:cs typeface="Calibri"/>
                <a:sym typeface="Calibri"/>
              </a:rPr>
              <a:t> </a:t>
            </a:r>
            <a:r>
              <a:rPr lang="en-US" sz="3600" dirty="0" err="1">
                <a:solidFill>
                  <a:srgbClr val="7030A0"/>
                </a:solidFill>
                <a:latin typeface="Calibri"/>
                <a:ea typeface="Calibri"/>
                <a:cs typeface="Calibri"/>
                <a:sym typeface="Calibri"/>
              </a:rPr>
              <a:t>unui</a:t>
            </a:r>
            <a:r>
              <a:rPr lang="en-US" sz="3600" dirty="0">
                <a:solidFill>
                  <a:srgbClr val="7030A0"/>
                </a:solidFill>
                <a:latin typeface="Calibri"/>
                <a:ea typeface="Calibri"/>
                <a:cs typeface="Calibri"/>
                <a:sym typeface="Calibri"/>
              </a:rPr>
              <a:t> </a:t>
            </a:r>
            <a:r>
              <a:rPr lang="en-US" sz="3600" dirty="0" err="1">
                <a:solidFill>
                  <a:srgbClr val="7030A0"/>
                </a:solidFill>
                <a:latin typeface="Calibri"/>
                <a:ea typeface="Calibri"/>
                <a:cs typeface="Calibri"/>
                <a:sym typeface="Calibri"/>
              </a:rPr>
              <a:t>avantaj</a:t>
            </a:r>
            <a:r>
              <a:rPr lang="en-US" sz="3600" dirty="0">
                <a:solidFill>
                  <a:srgbClr val="7030A0"/>
                </a:solidFill>
                <a:latin typeface="Calibri"/>
                <a:ea typeface="Calibri"/>
                <a:cs typeface="Calibri"/>
                <a:sym typeface="Calibri"/>
              </a:rPr>
              <a:t> </a:t>
            </a:r>
            <a:r>
              <a:rPr lang="en-US" sz="3600" dirty="0" err="1">
                <a:solidFill>
                  <a:srgbClr val="7030A0"/>
                </a:solidFill>
                <a:latin typeface="Calibri"/>
                <a:ea typeface="Calibri"/>
                <a:cs typeface="Calibri"/>
                <a:sym typeface="Calibri"/>
              </a:rPr>
              <a:t>competitiv</a:t>
            </a:r>
            <a:r>
              <a:rPr lang="en-US" sz="3600" dirty="0">
                <a:solidFill>
                  <a:srgbClr val="7030A0"/>
                </a:solidFill>
                <a:latin typeface="Calibri"/>
                <a:ea typeface="Calibri"/>
                <a:cs typeface="Calibri"/>
                <a:sym typeface="Calibri"/>
              </a:rPr>
              <a:t> </a:t>
            </a:r>
            <a:r>
              <a:rPr lang="en-US" sz="3600" dirty="0" err="1">
                <a:solidFill>
                  <a:srgbClr val="7030A0"/>
                </a:solidFill>
                <a:latin typeface="Calibri"/>
                <a:ea typeface="Calibri"/>
                <a:cs typeface="Calibri"/>
                <a:sym typeface="Calibri"/>
              </a:rPr>
              <a:t>și</a:t>
            </a:r>
            <a:r>
              <a:rPr lang="en-US" sz="3600" dirty="0">
                <a:solidFill>
                  <a:srgbClr val="7030A0"/>
                </a:solidFill>
                <a:latin typeface="Calibri"/>
                <a:ea typeface="Calibri"/>
                <a:cs typeface="Calibri"/>
                <a:sym typeface="Calibri"/>
              </a:rPr>
              <a:t> </a:t>
            </a:r>
            <a:r>
              <a:rPr lang="en-US" sz="3600" dirty="0" err="1">
                <a:solidFill>
                  <a:srgbClr val="7030A0"/>
                </a:solidFill>
                <a:latin typeface="Calibri"/>
                <a:ea typeface="Calibri"/>
                <a:cs typeface="Calibri"/>
                <a:sym typeface="Calibri"/>
              </a:rPr>
              <a:t>crearea</a:t>
            </a:r>
            <a:r>
              <a:rPr lang="en-US" sz="3600" dirty="0">
                <a:solidFill>
                  <a:srgbClr val="7030A0"/>
                </a:solidFill>
                <a:latin typeface="Calibri"/>
                <a:ea typeface="Calibri"/>
                <a:cs typeface="Calibri"/>
                <a:sym typeface="Calibri"/>
              </a:rPr>
              <a:t> de </a:t>
            </a:r>
            <a:r>
              <a:rPr lang="en-US" sz="3600" dirty="0" err="1">
                <a:solidFill>
                  <a:srgbClr val="7030A0"/>
                </a:solidFill>
                <a:latin typeface="Calibri"/>
                <a:ea typeface="Calibri"/>
                <a:cs typeface="Calibri"/>
                <a:sym typeface="Calibri"/>
              </a:rPr>
              <a:t>valoare</a:t>
            </a:r>
            <a:r>
              <a:rPr lang="en-US" sz="3600" dirty="0">
                <a:solidFill>
                  <a:srgbClr val="7030A0"/>
                </a:solidFill>
                <a:latin typeface="Calibri"/>
                <a:ea typeface="Calibri"/>
                <a:cs typeface="Calibri"/>
                <a:sym typeface="Calibri"/>
              </a:rPr>
              <a:t> </a:t>
            </a:r>
            <a:r>
              <a:rPr lang="en-US" sz="3600" dirty="0" err="1">
                <a:solidFill>
                  <a:srgbClr val="7030A0"/>
                </a:solidFill>
                <a:latin typeface="Calibri"/>
                <a:ea typeface="Calibri"/>
                <a:cs typeface="Calibri"/>
                <a:sym typeface="Calibri"/>
              </a:rPr>
              <a:t>pentru</a:t>
            </a:r>
            <a:r>
              <a:rPr lang="en-US" sz="3600" dirty="0">
                <a:solidFill>
                  <a:srgbClr val="7030A0"/>
                </a:solidFill>
                <a:latin typeface="Calibri"/>
                <a:ea typeface="Calibri"/>
                <a:cs typeface="Calibri"/>
                <a:sym typeface="Calibri"/>
              </a:rPr>
              <a:t> </a:t>
            </a:r>
            <a:r>
              <a:rPr lang="en-US" sz="3600" dirty="0" err="1">
                <a:solidFill>
                  <a:srgbClr val="7030A0"/>
                </a:solidFill>
                <a:latin typeface="Calibri"/>
                <a:ea typeface="Calibri"/>
                <a:cs typeface="Calibri"/>
                <a:sym typeface="Calibri"/>
              </a:rPr>
              <a:t>clienți</a:t>
            </a:r>
            <a:r>
              <a:rPr lang="en-US" sz="3600" dirty="0">
                <a:solidFill>
                  <a:srgbClr val="7030A0"/>
                </a:solidFill>
                <a:latin typeface="Calibri"/>
                <a:ea typeface="Calibri"/>
                <a:cs typeface="Calibri"/>
                <a:sym typeface="Calibri"/>
              </a:rPr>
              <a:t> </a:t>
            </a:r>
            <a:r>
              <a:rPr lang="en-US" sz="3600" dirty="0" err="1">
                <a:solidFill>
                  <a:srgbClr val="7030A0"/>
                </a:solidFill>
                <a:latin typeface="Calibri"/>
                <a:ea typeface="Calibri"/>
                <a:cs typeface="Calibri"/>
                <a:sym typeface="Calibri"/>
              </a:rPr>
              <a:t>înseamnă</a:t>
            </a:r>
            <a:r>
              <a:rPr lang="en-US" sz="3600" dirty="0">
                <a:solidFill>
                  <a:srgbClr val="7030A0"/>
                </a:solidFill>
                <a:latin typeface="Calibri"/>
                <a:ea typeface="Calibri"/>
                <a:cs typeface="Calibri"/>
                <a:sym typeface="Calibri"/>
              </a:rPr>
              <a:t> </a:t>
            </a:r>
            <a:r>
              <a:rPr lang="en-US" sz="3600" b="1" dirty="0" err="1">
                <a:solidFill>
                  <a:srgbClr val="7030A0"/>
                </a:solidFill>
                <a:latin typeface="Calibri"/>
                <a:ea typeface="Calibri"/>
                <a:cs typeface="Calibri"/>
                <a:sym typeface="Calibri"/>
              </a:rPr>
              <a:t>supraviețuirea</a:t>
            </a:r>
            <a:r>
              <a:rPr lang="en-US" sz="3600" b="1" dirty="0">
                <a:solidFill>
                  <a:srgbClr val="7030A0"/>
                </a:solidFill>
                <a:latin typeface="Calibri"/>
                <a:ea typeface="Calibri"/>
                <a:cs typeface="Calibri"/>
                <a:sym typeface="Calibri"/>
              </a:rPr>
              <a:t> </a:t>
            </a:r>
            <a:r>
              <a:rPr lang="en-US" sz="3600" b="1" dirty="0" err="1">
                <a:solidFill>
                  <a:srgbClr val="7030A0"/>
                </a:solidFill>
                <a:latin typeface="Calibri"/>
                <a:ea typeface="Calibri"/>
                <a:cs typeface="Calibri"/>
                <a:sym typeface="Calibri"/>
              </a:rPr>
              <a:t>sau</a:t>
            </a:r>
            <a:r>
              <a:rPr lang="en-US" sz="3600" b="1" dirty="0">
                <a:solidFill>
                  <a:srgbClr val="7030A0"/>
                </a:solidFill>
                <a:latin typeface="Calibri"/>
                <a:ea typeface="Calibri"/>
                <a:cs typeface="Calibri"/>
                <a:sym typeface="Calibri"/>
              </a:rPr>
              <a:t> </a:t>
            </a:r>
            <a:r>
              <a:rPr lang="en-US" sz="3600" b="1" dirty="0" err="1">
                <a:solidFill>
                  <a:srgbClr val="7030A0"/>
                </a:solidFill>
                <a:latin typeface="Calibri"/>
                <a:ea typeface="Calibri"/>
                <a:cs typeface="Calibri"/>
                <a:sym typeface="Calibri"/>
              </a:rPr>
              <a:t>dispariția</a:t>
            </a:r>
            <a:r>
              <a:rPr lang="en-US" sz="3600" b="1" dirty="0">
                <a:solidFill>
                  <a:srgbClr val="7030A0"/>
                </a:solidFill>
                <a:latin typeface="Calibri"/>
                <a:ea typeface="Calibri"/>
                <a:cs typeface="Calibri"/>
                <a:sym typeface="Calibri"/>
              </a:rPr>
              <a:t> </a:t>
            </a:r>
            <a:r>
              <a:rPr lang="en-US" sz="3600" dirty="0">
                <a:solidFill>
                  <a:srgbClr val="7030A0"/>
                </a:solidFill>
                <a:latin typeface="Calibri"/>
                <a:ea typeface="Calibri"/>
                <a:cs typeface="Calibri"/>
                <a:sym typeface="Calibri"/>
              </a:rPr>
              <a:t>de pe </a:t>
            </a:r>
            <a:r>
              <a:rPr lang="en-US" sz="3600" dirty="0" err="1">
                <a:solidFill>
                  <a:srgbClr val="7030A0"/>
                </a:solidFill>
                <a:latin typeface="Calibri"/>
                <a:ea typeface="Calibri"/>
                <a:cs typeface="Calibri"/>
                <a:sym typeface="Calibri"/>
              </a:rPr>
              <a:t>piață</a:t>
            </a:r>
            <a:r>
              <a:rPr lang="en-US" sz="3600" dirty="0">
                <a:solidFill>
                  <a:srgbClr val="7030A0"/>
                </a:solidFill>
                <a:latin typeface="Calibri"/>
                <a:ea typeface="Calibri"/>
                <a:cs typeface="Calibri"/>
                <a:sym typeface="Calibri"/>
              </a:rPr>
              <a:t> </a:t>
            </a:r>
            <a:r>
              <a:rPr lang="en-US" sz="3600" dirty="0" err="1">
                <a:solidFill>
                  <a:srgbClr val="7030A0"/>
                </a:solidFill>
                <a:latin typeface="Calibri"/>
                <a:ea typeface="Calibri"/>
                <a:cs typeface="Calibri"/>
                <a:sym typeface="Calibri"/>
              </a:rPr>
              <a:t>pentru</a:t>
            </a:r>
            <a:r>
              <a:rPr lang="en-US" sz="3600" dirty="0">
                <a:solidFill>
                  <a:srgbClr val="7030A0"/>
                </a:solidFill>
                <a:latin typeface="Calibri"/>
                <a:ea typeface="Calibri"/>
                <a:cs typeface="Calibri"/>
                <a:sym typeface="Calibri"/>
              </a:rPr>
              <a:t> </a:t>
            </a:r>
            <a:r>
              <a:rPr lang="en-US" sz="3600" dirty="0" err="1">
                <a:solidFill>
                  <a:srgbClr val="7030A0"/>
                </a:solidFill>
                <a:latin typeface="Calibri"/>
                <a:ea typeface="Calibri"/>
                <a:cs typeface="Calibri"/>
                <a:sym typeface="Calibri"/>
              </a:rPr>
              <a:t>începătorii</a:t>
            </a:r>
            <a:r>
              <a:rPr lang="en-US" sz="3600" dirty="0">
                <a:solidFill>
                  <a:srgbClr val="7030A0"/>
                </a:solidFill>
                <a:latin typeface="Calibri"/>
                <a:ea typeface="Calibri"/>
                <a:cs typeface="Calibri"/>
                <a:sym typeface="Calibri"/>
              </a:rPr>
              <a:t> </a:t>
            </a:r>
            <a:r>
              <a:rPr lang="en-US" sz="3600" dirty="0" err="1">
                <a:solidFill>
                  <a:srgbClr val="7030A0"/>
                </a:solidFill>
                <a:latin typeface="Calibri"/>
                <a:ea typeface="Calibri"/>
                <a:cs typeface="Calibri"/>
                <a:sym typeface="Calibri"/>
              </a:rPr>
              <a:t>în</a:t>
            </a:r>
            <a:r>
              <a:rPr lang="en-US" sz="3600" dirty="0">
                <a:solidFill>
                  <a:srgbClr val="7030A0"/>
                </a:solidFill>
                <a:latin typeface="Calibri"/>
                <a:ea typeface="Calibri"/>
                <a:cs typeface="Calibri"/>
                <a:sym typeface="Calibri"/>
              </a:rPr>
              <a:t> </a:t>
            </a:r>
            <a:r>
              <a:rPr lang="en-US" sz="3600" dirty="0" err="1">
                <a:solidFill>
                  <a:srgbClr val="7030A0"/>
                </a:solidFill>
                <a:latin typeface="Calibri"/>
                <a:ea typeface="Calibri"/>
                <a:cs typeface="Calibri"/>
                <a:sym typeface="Calibri"/>
              </a:rPr>
              <a:t>afaceri</a:t>
            </a:r>
            <a:r>
              <a:rPr lang="en-US" sz="3600" dirty="0">
                <a:solidFill>
                  <a:srgbClr val="7030A0"/>
                </a:solidFill>
                <a:latin typeface="Calibri"/>
                <a:ea typeface="Calibri"/>
                <a:cs typeface="Calibri"/>
                <a:sym typeface="Calibri"/>
              </a:rPr>
              <a:t>. </a:t>
            </a:r>
            <a:endParaRPr sz="3600" dirty="0">
              <a:solidFill>
                <a:srgbClr val="7030A0"/>
              </a:solidFill>
              <a:latin typeface="Calibri"/>
              <a:ea typeface="Calibri"/>
              <a:cs typeface="Calibri"/>
              <a:sym typeface="Calibri"/>
            </a:endParaRPr>
          </a:p>
        </p:txBody>
      </p:sp>
      <p:sp>
        <p:nvSpPr>
          <p:cNvPr id="231" name="Google Shape;231;p17"/>
          <p:cNvSpPr txBox="1"/>
          <p:nvPr/>
        </p:nvSpPr>
        <p:spPr>
          <a:xfrm>
            <a:off x="4267200" y="7713898"/>
            <a:ext cx="1093282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err="1">
                <a:solidFill>
                  <a:srgbClr val="FD4FB4"/>
                </a:solidFill>
                <a:latin typeface="Calibri"/>
                <a:ea typeface="Calibri"/>
                <a:cs typeface="Calibri"/>
                <a:sym typeface="Calibri"/>
              </a:rPr>
              <a:t>Valoarea</a:t>
            </a:r>
            <a:r>
              <a:rPr lang="en-US" sz="3600" b="1" dirty="0">
                <a:solidFill>
                  <a:srgbClr val="FD4FB4"/>
                </a:solidFill>
                <a:latin typeface="Calibri"/>
                <a:ea typeface="Calibri"/>
                <a:cs typeface="Calibri"/>
                <a:sym typeface="Calibri"/>
              </a:rPr>
              <a:t> </a:t>
            </a:r>
            <a:r>
              <a:rPr lang="en-US" sz="3600" b="1" dirty="0" err="1">
                <a:solidFill>
                  <a:srgbClr val="FD4FB4"/>
                </a:solidFill>
                <a:latin typeface="Calibri"/>
                <a:ea typeface="Calibri"/>
                <a:cs typeface="Calibri"/>
                <a:sym typeface="Calibri"/>
              </a:rPr>
              <a:t>este</a:t>
            </a:r>
            <a:r>
              <a:rPr lang="en-US" sz="3600" b="1" dirty="0">
                <a:solidFill>
                  <a:srgbClr val="FD4FB4"/>
                </a:solidFill>
                <a:latin typeface="Calibri"/>
                <a:ea typeface="Calibri"/>
                <a:cs typeface="Calibri"/>
                <a:sym typeface="Calibri"/>
              </a:rPr>
              <a:t> </a:t>
            </a:r>
            <a:r>
              <a:rPr lang="en-US" sz="3600" b="1" dirty="0" err="1">
                <a:solidFill>
                  <a:srgbClr val="FD4FB4"/>
                </a:solidFill>
                <a:latin typeface="Calibri"/>
                <a:ea typeface="Calibri"/>
                <a:cs typeface="Calibri"/>
                <a:sym typeface="Calibri"/>
              </a:rPr>
              <a:t>ceea</a:t>
            </a:r>
            <a:r>
              <a:rPr lang="en-US" sz="3600" b="1" dirty="0">
                <a:solidFill>
                  <a:srgbClr val="FD4FB4"/>
                </a:solidFill>
                <a:latin typeface="Calibri"/>
                <a:ea typeface="Calibri"/>
                <a:cs typeface="Calibri"/>
                <a:sym typeface="Calibri"/>
              </a:rPr>
              <a:t> </a:t>
            </a:r>
            <a:r>
              <a:rPr lang="en-US" sz="3600" b="1" dirty="0" err="1">
                <a:solidFill>
                  <a:srgbClr val="FD4FB4"/>
                </a:solidFill>
                <a:latin typeface="Calibri"/>
                <a:ea typeface="Calibri"/>
                <a:cs typeface="Calibri"/>
                <a:sym typeface="Calibri"/>
              </a:rPr>
              <a:t>ce</a:t>
            </a:r>
            <a:r>
              <a:rPr lang="en-US" sz="3600" b="1" dirty="0">
                <a:solidFill>
                  <a:srgbClr val="FD4FB4"/>
                </a:solidFill>
                <a:latin typeface="Calibri"/>
                <a:ea typeface="Calibri"/>
                <a:cs typeface="Calibri"/>
                <a:sym typeface="Calibri"/>
              </a:rPr>
              <a:t> </a:t>
            </a:r>
            <a:r>
              <a:rPr lang="en-US" sz="3600" b="1" dirty="0" err="1">
                <a:solidFill>
                  <a:srgbClr val="FD4FB4"/>
                </a:solidFill>
                <a:latin typeface="Calibri"/>
                <a:ea typeface="Calibri"/>
                <a:cs typeface="Calibri"/>
                <a:sym typeface="Calibri"/>
              </a:rPr>
              <a:t>clienții</a:t>
            </a:r>
            <a:r>
              <a:rPr lang="en-US" sz="3600" b="1" dirty="0">
                <a:solidFill>
                  <a:srgbClr val="FD4FB4"/>
                </a:solidFill>
                <a:latin typeface="Calibri"/>
                <a:ea typeface="Calibri"/>
                <a:cs typeface="Calibri"/>
                <a:sym typeface="Calibri"/>
              </a:rPr>
              <a:t> sunt </a:t>
            </a:r>
            <a:r>
              <a:rPr lang="en-US" sz="3600" b="1" dirty="0" err="1">
                <a:solidFill>
                  <a:srgbClr val="FD4FB4"/>
                </a:solidFill>
                <a:latin typeface="Calibri"/>
                <a:ea typeface="Calibri"/>
                <a:cs typeface="Calibri"/>
                <a:sym typeface="Calibri"/>
              </a:rPr>
              <a:t>dispuși</a:t>
            </a:r>
            <a:r>
              <a:rPr lang="en-US" sz="3600" b="1" dirty="0">
                <a:solidFill>
                  <a:srgbClr val="FD4FB4"/>
                </a:solidFill>
                <a:latin typeface="Calibri"/>
                <a:ea typeface="Calibri"/>
                <a:cs typeface="Calibri"/>
                <a:sym typeface="Calibri"/>
              </a:rPr>
              <a:t> </a:t>
            </a:r>
            <a:r>
              <a:rPr lang="en-US" sz="3600" b="1" dirty="0" err="1">
                <a:solidFill>
                  <a:srgbClr val="FD4FB4"/>
                </a:solidFill>
                <a:latin typeface="Calibri"/>
                <a:ea typeface="Calibri"/>
                <a:cs typeface="Calibri"/>
                <a:sym typeface="Calibri"/>
              </a:rPr>
              <a:t>să</a:t>
            </a:r>
            <a:r>
              <a:rPr lang="en-US" sz="3600" b="1" dirty="0">
                <a:solidFill>
                  <a:srgbClr val="FD4FB4"/>
                </a:solidFill>
                <a:latin typeface="Calibri"/>
                <a:ea typeface="Calibri"/>
                <a:cs typeface="Calibri"/>
                <a:sym typeface="Calibri"/>
              </a:rPr>
              <a:t> </a:t>
            </a:r>
            <a:r>
              <a:rPr lang="en-US" sz="3600" b="1" dirty="0" err="1">
                <a:solidFill>
                  <a:srgbClr val="FD4FB4"/>
                </a:solidFill>
                <a:latin typeface="Calibri"/>
                <a:ea typeface="Calibri"/>
                <a:cs typeface="Calibri"/>
                <a:sym typeface="Calibri"/>
              </a:rPr>
              <a:t>plătească</a:t>
            </a:r>
            <a:r>
              <a:rPr lang="ro-RO" sz="3600" b="1" dirty="0">
                <a:solidFill>
                  <a:srgbClr val="FD4FB4"/>
                </a:solidFill>
                <a:latin typeface="Calibri"/>
                <a:ea typeface="Calibri"/>
                <a:cs typeface="Calibri"/>
                <a:sym typeface="Calibri"/>
              </a:rPr>
              <a:t>!</a:t>
            </a:r>
            <a:endParaRPr sz="3600" b="1" dirty="0">
              <a:solidFill>
                <a:srgbClr val="FD4FB4"/>
              </a:solidFill>
              <a:latin typeface="Calibri"/>
              <a:ea typeface="Calibri"/>
              <a:cs typeface="Calibri"/>
              <a:sym typeface="Calibri"/>
            </a:endParaRPr>
          </a:p>
        </p:txBody>
      </p:sp>
      <p:sp>
        <p:nvSpPr>
          <p:cNvPr id="232" name="Google Shape;232;p17"/>
          <p:cNvSpPr/>
          <p:nvPr/>
        </p:nvSpPr>
        <p:spPr>
          <a:xfrm>
            <a:off x="5334000" y="4004275"/>
            <a:ext cx="5958826" cy="2979413"/>
          </a:xfrm>
          <a:prstGeom prst="rect">
            <a:avLst/>
          </a:prstGeom>
          <a:noFill/>
          <a:ln>
            <a:noFill/>
          </a:ln>
        </p:spPr>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8"/>
          <p:cNvSpPr txBox="1"/>
          <p:nvPr/>
        </p:nvSpPr>
        <p:spPr>
          <a:xfrm>
            <a:off x="2019300" y="4342966"/>
            <a:ext cx="14249400" cy="31700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RO" sz="4000" b="1" dirty="0">
                <a:solidFill>
                  <a:srgbClr val="7030A0"/>
                </a:solidFill>
                <a:latin typeface="Calibri"/>
                <a:ea typeface="Calibri"/>
                <a:cs typeface="Calibri"/>
                <a:sym typeface="Calibri"/>
              </a:rPr>
              <a:t>Fă un test de autoevaluare a Ideilor de Afaceri</a:t>
            </a:r>
            <a:r>
              <a:rPr lang="en-US" sz="4000" b="1" dirty="0">
                <a:solidFill>
                  <a:srgbClr val="7030A0"/>
                </a:solidFill>
                <a:latin typeface="Calibri"/>
                <a:ea typeface="Calibri"/>
                <a:cs typeface="Calibri"/>
                <a:sym typeface="Calibri"/>
              </a:rPr>
              <a:t>: </a:t>
            </a:r>
            <a:endParaRPr sz="4000" b="1" dirty="0">
              <a:solidFill>
                <a:srgbClr val="7030A0"/>
              </a:solidFill>
              <a:latin typeface="Calibri"/>
              <a:ea typeface="Calibri"/>
              <a:cs typeface="Calibri"/>
              <a:sym typeface="Calibri"/>
            </a:endParaRPr>
          </a:p>
          <a:p>
            <a:pPr marL="0" marR="0" lvl="0" indent="0" algn="l" rtl="0">
              <a:spcBef>
                <a:spcPts val="0"/>
              </a:spcBef>
              <a:spcAft>
                <a:spcPts val="0"/>
              </a:spcAft>
              <a:buNone/>
            </a:pPr>
            <a:endParaRPr sz="4000" dirty="0">
              <a:solidFill>
                <a:srgbClr val="7030A0"/>
              </a:solidFill>
              <a:latin typeface="Calibri"/>
              <a:ea typeface="Calibri"/>
              <a:cs typeface="Calibri"/>
              <a:sym typeface="Calibri"/>
            </a:endParaRPr>
          </a:p>
          <a:p>
            <a:pPr marL="342900" marR="0" lvl="0" indent="-342900" algn="l" rtl="0">
              <a:spcBef>
                <a:spcPts val="0"/>
              </a:spcBef>
              <a:spcAft>
                <a:spcPts val="0"/>
              </a:spcAft>
              <a:buClr>
                <a:srgbClr val="7030A0"/>
              </a:buClr>
              <a:buSzPts val="4000"/>
              <a:buFont typeface="Calibri"/>
              <a:buAutoNum type="arabicPeriod"/>
            </a:pPr>
            <a:r>
              <a:rPr lang="en-US" sz="4000" dirty="0">
                <a:solidFill>
                  <a:srgbClr val="7030A0"/>
                </a:solidFill>
                <a:latin typeface="Calibri"/>
                <a:ea typeface="Calibri"/>
                <a:cs typeface="Calibri"/>
                <a:sym typeface="Calibri"/>
              </a:rPr>
              <a:t>	 Analiza </a:t>
            </a:r>
            <a:r>
              <a:rPr lang="en-US" sz="4000" dirty="0" err="1">
                <a:solidFill>
                  <a:srgbClr val="7030A0"/>
                </a:solidFill>
                <a:latin typeface="Calibri"/>
                <a:ea typeface="Calibri"/>
                <a:cs typeface="Calibri"/>
                <a:sym typeface="Calibri"/>
              </a:rPr>
              <a:t>condițiilor</a:t>
            </a:r>
            <a:r>
              <a:rPr lang="en-US" sz="4000" dirty="0">
                <a:solidFill>
                  <a:srgbClr val="7030A0"/>
                </a:solidFill>
                <a:latin typeface="Calibri"/>
                <a:ea typeface="Calibri"/>
                <a:cs typeface="Calibri"/>
                <a:sym typeface="Calibri"/>
              </a:rPr>
              <a:t> </a:t>
            </a:r>
            <a:r>
              <a:rPr lang="en-US" sz="4000" dirty="0" err="1">
                <a:solidFill>
                  <a:srgbClr val="7030A0"/>
                </a:solidFill>
                <a:latin typeface="Calibri"/>
                <a:ea typeface="Calibri"/>
                <a:cs typeface="Calibri"/>
                <a:sym typeface="Calibri"/>
              </a:rPr>
              <a:t>prealabile</a:t>
            </a:r>
            <a:r>
              <a:rPr lang="en-US" sz="4000" dirty="0">
                <a:solidFill>
                  <a:srgbClr val="7030A0"/>
                </a:solidFill>
                <a:latin typeface="Calibri"/>
                <a:ea typeface="Calibri"/>
                <a:cs typeface="Calibri"/>
                <a:sym typeface="Calibri"/>
              </a:rPr>
              <a:t> </a:t>
            </a:r>
            <a:r>
              <a:rPr lang="en-US" sz="4000" dirty="0" err="1">
                <a:solidFill>
                  <a:srgbClr val="7030A0"/>
                </a:solidFill>
                <a:latin typeface="Calibri"/>
                <a:ea typeface="Calibri"/>
                <a:cs typeface="Calibri"/>
                <a:sym typeface="Calibri"/>
              </a:rPr>
              <a:t>pentru</a:t>
            </a:r>
            <a:r>
              <a:rPr lang="en-US" sz="4000" dirty="0">
                <a:solidFill>
                  <a:srgbClr val="7030A0"/>
                </a:solidFill>
                <a:latin typeface="Calibri"/>
                <a:ea typeface="Calibri"/>
                <a:cs typeface="Calibri"/>
                <a:sym typeface="Calibri"/>
              </a:rPr>
              <a:t> </a:t>
            </a:r>
            <a:r>
              <a:rPr lang="en-US" sz="4000" dirty="0" err="1">
                <a:solidFill>
                  <a:srgbClr val="7030A0"/>
                </a:solidFill>
                <a:latin typeface="Calibri"/>
                <a:ea typeface="Calibri"/>
                <a:cs typeface="Calibri"/>
                <a:sym typeface="Calibri"/>
              </a:rPr>
              <a:t>realizarea</a:t>
            </a:r>
            <a:r>
              <a:rPr lang="en-US" sz="4000" dirty="0">
                <a:solidFill>
                  <a:srgbClr val="7030A0"/>
                </a:solidFill>
                <a:latin typeface="Calibri"/>
                <a:ea typeface="Calibri"/>
                <a:cs typeface="Calibri"/>
                <a:sym typeface="Calibri"/>
              </a:rPr>
              <a:t> </a:t>
            </a:r>
            <a:r>
              <a:rPr lang="en-US" sz="4000" dirty="0" err="1">
                <a:solidFill>
                  <a:srgbClr val="7030A0"/>
                </a:solidFill>
                <a:latin typeface="Calibri"/>
                <a:ea typeface="Calibri"/>
                <a:cs typeface="Calibri"/>
                <a:sym typeface="Calibri"/>
              </a:rPr>
              <a:t>unei</a:t>
            </a:r>
            <a:r>
              <a:rPr lang="en-US" sz="4000" dirty="0">
                <a:solidFill>
                  <a:srgbClr val="7030A0"/>
                </a:solidFill>
                <a:latin typeface="Calibri"/>
                <a:ea typeface="Calibri"/>
                <a:cs typeface="Calibri"/>
                <a:sym typeface="Calibri"/>
              </a:rPr>
              <a:t> </a:t>
            </a:r>
            <a:r>
              <a:rPr lang="en-US" sz="4000" dirty="0" err="1">
                <a:solidFill>
                  <a:srgbClr val="7030A0"/>
                </a:solidFill>
                <a:latin typeface="Calibri"/>
                <a:ea typeface="Calibri"/>
                <a:cs typeface="Calibri"/>
                <a:sym typeface="Calibri"/>
              </a:rPr>
              <a:t>idei</a:t>
            </a:r>
            <a:r>
              <a:rPr lang="en-US" sz="4000" dirty="0">
                <a:solidFill>
                  <a:srgbClr val="7030A0"/>
                </a:solidFill>
                <a:latin typeface="Calibri"/>
                <a:ea typeface="Calibri"/>
                <a:cs typeface="Calibri"/>
                <a:sym typeface="Calibri"/>
              </a:rPr>
              <a:t> de </a:t>
            </a:r>
            <a:r>
              <a:rPr lang="en-US" sz="4000" dirty="0" err="1">
                <a:solidFill>
                  <a:srgbClr val="7030A0"/>
                </a:solidFill>
                <a:latin typeface="Calibri"/>
                <a:ea typeface="Calibri"/>
                <a:cs typeface="Calibri"/>
                <a:sym typeface="Calibri"/>
              </a:rPr>
              <a:t>afaceri</a:t>
            </a:r>
            <a:r>
              <a:rPr lang="en-US" sz="4000" dirty="0">
                <a:solidFill>
                  <a:srgbClr val="7030A0"/>
                </a:solidFill>
                <a:latin typeface="Calibri"/>
                <a:ea typeface="Calibri"/>
                <a:cs typeface="Calibri"/>
                <a:sym typeface="Calibri"/>
              </a:rPr>
              <a:t> </a:t>
            </a:r>
          </a:p>
          <a:p>
            <a:pPr marL="342900" marR="0" lvl="0" indent="-342900" algn="l" rtl="0">
              <a:spcBef>
                <a:spcPts val="0"/>
              </a:spcBef>
              <a:spcAft>
                <a:spcPts val="0"/>
              </a:spcAft>
              <a:buClr>
                <a:srgbClr val="7030A0"/>
              </a:buClr>
              <a:buSzPts val="4000"/>
              <a:buFont typeface="Calibri"/>
              <a:buAutoNum type="arabicPeriod"/>
            </a:pPr>
            <a:r>
              <a:rPr lang="en-US" sz="4000" dirty="0">
                <a:solidFill>
                  <a:srgbClr val="7030A0"/>
                </a:solidFill>
                <a:latin typeface="Calibri"/>
                <a:ea typeface="Calibri"/>
                <a:cs typeface="Calibri"/>
                <a:sym typeface="Calibri"/>
              </a:rPr>
              <a:t>	 CRITERII PENTRU MACROSELECȚIE </a:t>
            </a:r>
          </a:p>
        </p:txBody>
      </p:sp>
      <p:pic>
        <p:nvPicPr>
          <p:cNvPr id="238" name="Google Shape;238;p18" descr="Top Business Ideas for Women Entrepreneurs of 2023"/>
          <p:cNvPicPr preferRelativeResize="0"/>
          <p:nvPr/>
        </p:nvPicPr>
        <p:blipFill rotWithShape="1">
          <a:blip r:embed="rId3">
            <a:alphaModFix/>
          </a:blip>
          <a:srcRect/>
          <a:stretch/>
        </p:blipFill>
        <p:spPr>
          <a:xfrm>
            <a:off x="152400" y="-12160"/>
            <a:ext cx="6858000" cy="4514850"/>
          </a:xfrm>
          <a:prstGeom prst="rect">
            <a:avLst/>
          </a:prstGeom>
          <a:noFill/>
          <a:ln>
            <a:noFill/>
          </a:ln>
        </p:spPr>
      </p:pic>
      <p:sp>
        <p:nvSpPr>
          <p:cNvPr id="239" name="Google Shape;239;p18"/>
          <p:cNvSpPr txBox="1"/>
          <p:nvPr/>
        </p:nvSpPr>
        <p:spPr>
          <a:xfrm>
            <a:off x="7010400" y="7353300"/>
            <a:ext cx="9144000" cy="63094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500">
                <a:solidFill>
                  <a:schemeClr val="dk1"/>
                </a:solidFill>
                <a:latin typeface="Calibri"/>
                <a:ea typeface="Calibri"/>
                <a:cs typeface="Calibri"/>
                <a:sym typeface="Calibri"/>
              </a:rPr>
              <a:t>(</a:t>
            </a:r>
            <a:r>
              <a:rPr lang="en-US" sz="3500">
                <a:solidFill>
                  <a:srgbClr val="FF0000"/>
                </a:solidFill>
                <a:latin typeface="Calibri"/>
                <a:ea typeface="Calibri"/>
                <a:cs typeface="Calibri"/>
                <a:sym typeface="Calibri"/>
              </a:rPr>
              <a:t>to enter links to the tests</a:t>
            </a:r>
            <a:r>
              <a:rPr lang="en-US" sz="3500">
                <a:solidFill>
                  <a:schemeClr val="dk1"/>
                </a:solidFill>
                <a:latin typeface="Calibri"/>
                <a:ea typeface="Calibri"/>
                <a:cs typeface="Calibri"/>
                <a:sym typeface="Calibri"/>
              </a:rPr>
              <a:t>)</a:t>
            </a:r>
            <a:endParaRPr sz="35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9"/>
          <p:cNvSpPr txBox="1"/>
          <p:nvPr/>
        </p:nvSpPr>
        <p:spPr>
          <a:xfrm>
            <a:off x="1447800" y="1573291"/>
            <a:ext cx="35814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RO" sz="3600" b="1" dirty="0">
                <a:solidFill>
                  <a:srgbClr val="FD4FB4"/>
                </a:solidFill>
                <a:latin typeface="Calibri"/>
                <a:ea typeface="Calibri"/>
                <a:cs typeface="Calibri"/>
                <a:sym typeface="Calibri"/>
              </a:rPr>
              <a:t>Rezumat</a:t>
            </a:r>
            <a:endParaRPr dirty="0"/>
          </a:p>
        </p:txBody>
      </p:sp>
      <p:sp>
        <p:nvSpPr>
          <p:cNvPr id="245" name="Google Shape;245;p19"/>
          <p:cNvSpPr txBox="1"/>
          <p:nvPr/>
        </p:nvSpPr>
        <p:spPr>
          <a:xfrm>
            <a:off x="2418432" y="3974745"/>
            <a:ext cx="3886811"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err="1">
                <a:solidFill>
                  <a:srgbClr val="7030A0"/>
                </a:solidFill>
                <a:latin typeface="Calibri"/>
                <a:ea typeface="Calibri"/>
                <a:cs typeface="Calibri"/>
                <a:sym typeface="Calibri"/>
              </a:rPr>
              <a:t>Întrebări</a:t>
            </a:r>
            <a:r>
              <a:rPr lang="en-US" sz="1800" dirty="0">
                <a:solidFill>
                  <a:srgbClr val="7030A0"/>
                </a:solidFill>
                <a:latin typeface="Calibri"/>
                <a:ea typeface="Calibri"/>
                <a:cs typeface="Calibri"/>
                <a:sym typeface="Calibri"/>
              </a:rPr>
              <a:t> </a:t>
            </a:r>
            <a:r>
              <a:rPr lang="en-US" sz="1800" dirty="0" err="1">
                <a:solidFill>
                  <a:srgbClr val="7030A0"/>
                </a:solidFill>
                <a:latin typeface="Calibri"/>
                <a:ea typeface="Calibri"/>
                <a:cs typeface="Calibri"/>
                <a:sym typeface="Calibri"/>
              </a:rPr>
              <a:t>importante</a:t>
            </a:r>
            <a:r>
              <a:rPr lang="en-US" sz="1800" dirty="0">
                <a:solidFill>
                  <a:srgbClr val="7030A0"/>
                </a:solidFill>
                <a:latin typeface="Calibri"/>
                <a:ea typeface="Calibri"/>
                <a:cs typeface="Calibri"/>
                <a:sym typeface="Calibri"/>
              </a:rPr>
              <a:t> pe care un </a:t>
            </a:r>
            <a:r>
              <a:rPr lang="en-US" sz="1800" dirty="0" err="1">
                <a:solidFill>
                  <a:srgbClr val="7030A0"/>
                </a:solidFill>
                <a:latin typeface="Calibri"/>
                <a:ea typeface="Calibri"/>
                <a:cs typeface="Calibri"/>
                <a:sym typeface="Calibri"/>
              </a:rPr>
              <a:t>potențial</a:t>
            </a:r>
            <a:r>
              <a:rPr lang="en-US" sz="1800" dirty="0">
                <a:solidFill>
                  <a:srgbClr val="7030A0"/>
                </a:solidFill>
                <a:latin typeface="Calibri"/>
                <a:ea typeface="Calibri"/>
                <a:cs typeface="Calibri"/>
                <a:sym typeface="Calibri"/>
              </a:rPr>
              <a:t> </a:t>
            </a:r>
            <a:r>
              <a:rPr lang="en-US" sz="1800" dirty="0" err="1">
                <a:solidFill>
                  <a:srgbClr val="7030A0"/>
                </a:solidFill>
                <a:latin typeface="Calibri"/>
                <a:ea typeface="Calibri"/>
                <a:cs typeface="Calibri"/>
                <a:sym typeface="Calibri"/>
              </a:rPr>
              <a:t>antreprenor</a:t>
            </a:r>
            <a:r>
              <a:rPr lang="en-US" sz="1800" dirty="0">
                <a:solidFill>
                  <a:srgbClr val="7030A0"/>
                </a:solidFill>
                <a:latin typeface="Calibri"/>
                <a:ea typeface="Calibri"/>
                <a:cs typeface="Calibri"/>
                <a:sym typeface="Calibri"/>
              </a:rPr>
              <a:t> </a:t>
            </a:r>
            <a:r>
              <a:rPr lang="en-US" sz="1800" dirty="0" err="1">
                <a:solidFill>
                  <a:srgbClr val="7030A0"/>
                </a:solidFill>
                <a:latin typeface="Calibri"/>
                <a:ea typeface="Calibri"/>
                <a:cs typeface="Calibri"/>
                <a:sym typeface="Calibri"/>
              </a:rPr>
              <a:t>ar</a:t>
            </a:r>
            <a:r>
              <a:rPr lang="en-US" sz="1800" dirty="0">
                <a:solidFill>
                  <a:srgbClr val="7030A0"/>
                </a:solidFill>
                <a:latin typeface="Calibri"/>
                <a:ea typeface="Calibri"/>
                <a:cs typeface="Calibri"/>
                <a:sym typeface="Calibri"/>
              </a:rPr>
              <a:t> </a:t>
            </a:r>
            <a:r>
              <a:rPr lang="en-US" sz="1800" dirty="0" err="1">
                <a:solidFill>
                  <a:srgbClr val="7030A0"/>
                </a:solidFill>
                <a:latin typeface="Calibri"/>
                <a:ea typeface="Calibri"/>
                <a:cs typeface="Calibri"/>
                <a:sym typeface="Calibri"/>
              </a:rPr>
              <a:t>trebui</a:t>
            </a:r>
            <a:r>
              <a:rPr lang="en-US" sz="1800" dirty="0">
                <a:solidFill>
                  <a:srgbClr val="7030A0"/>
                </a:solidFill>
                <a:latin typeface="Calibri"/>
                <a:ea typeface="Calibri"/>
                <a:cs typeface="Calibri"/>
                <a:sym typeface="Calibri"/>
              </a:rPr>
              <a:t> </a:t>
            </a:r>
            <a:r>
              <a:rPr lang="en-US" sz="1800" dirty="0" err="1">
                <a:solidFill>
                  <a:srgbClr val="7030A0"/>
                </a:solidFill>
                <a:latin typeface="Calibri"/>
                <a:ea typeface="Calibri"/>
                <a:cs typeface="Calibri"/>
                <a:sym typeface="Calibri"/>
              </a:rPr>
              <a:t>să</a:t>
            </a:r>
            <a:r>
              <a:rPr lang="en-US" sz="1800" dirty="0">
                <a:solidFill>
                  <a:srgbClr val="7030A0"/>
                </a:solidFill>
                <a:latin typeface="Calibri"/>
                <a:ea typeface="Calibri"/>
                <a:cs typeface="Calibri"/>
                <a:sym typeface="Calibri"/>
              </a:rPr>
              <a:t> </a:t>
            </a:r>
            <a:r>
              <a:rPr lang="en-US" sz="1800" dirty="0" err="1">
                <a:solidFill>
                  <a:srgbClr val="7030A0"/>
                </a:solidFill>
                <a:latin typeface="Calibri"/>
                <a:ea typeface="Calibri"/>
                <a:cs typeface="Calibri"/>
                <a:sym typeface="Calibri"/>
              </a:rPr>
              <a:t>și</a:t>
            </a:r>
            <a:r>
              <a:rPr lang="en-US" sz="1800" dirty="0">
                <a:solidFill>
                  <a:srgbClr val="7030A0"/>
                </a:solidFill>
                <a:latin typeface="Calibri"/>
                <a:ea typeface="Calibri"/>
                <a:cs typeface="Calibri"/>
                <a:sym typeface="Calibri"/>
              </a:rPr>
              <a:t> le </a:t>
            </a:r>
            <a:r>
              <a:rPr lang="en-US" sz="1800" dirty="0" err="1">
                <a:solidFill>
                  <a:srgbClr val="7030A0"/>
                </a:solidFill>
                <a:latin typeface="Calibri"/>
                <a:ea typeface="Calibri"/>
                <a:cs typeface="Calibri"/>
                <a:sym typeface="Calibri"/>
              </a:rPr>
              <a:t>pună</a:t>
            </a:r>
            <a:r>
              <a:rPr lang="en-US" sz="1800" dirty="0">
                <a:solidFill>
                  <a:srgbClr val="7030A0"/>
                </a:solidFill>
                <a:latin typeface="Calibri"/>
                <a:ea typeface="Calibri"/>
                <a:cs typeface="Calibri"/>
                <a:sym typeface="Calibri"/>
              </a:rPr>
              <a:t> </a:t>
            </a:r>
            <a:r>
              <a:rPr lang="en-US" sz="1800" dirty="0" err="1">
                <a:solidFill>
                  <a:srgbClr val="7030A0"/>
                </a:solidFill>
                <a:latin typeface="Calibri"/>
                <a:ea typeface="Calibri"/>
                <a:cs typeface="Calibri"/>
                <a:sym typeface="Calibri"/>
              </a:rPr>
              <a:t>înainte</a:t>
            </a:r>
            <a:r>
              <a:rPr lang="en-US" sz="1800" dirty="0">
                <a:solidFill>
                  <a:srgbClr val="7030A0"/>
                </a:solidFill>
                <a:latin typeface="Calibri"/>
                <a:ea typeface="Calibri"/>
                <a:cs typeface="Calibri"/>
                <a:sym typeface="Calibri"/>
              </a:rPr>
              <a:t> de a se </a:t>
            </a:r>
            <a:r>
              <a:rPr lang="en-US" sz="1800" dirty="0" err="1">
                <a:solidFill>
                  <a:srgbClr val="7030A0"/>
                </a:solidFill>
                <a:latin typeface="Calibri"/>
                <a:ea typeface="Calibri"/>
                <a:cs typeface="Calibri"/>
                <a:sym typeface="Calibri"/>
              </a:rPr>
              <a:t>angaja</a:t>
            </a:r>
            <a:r>
              <a:rPr lang="en-US" sz="1800" dirty="0">
                <a:solidFill>
                  <a:srgbClr val="7030A0"/>
                </a:solidFill>
                <a:latin typeface="Calibri"/>
                <a:ea typeface="Calibri"/>
                <a:cs typeface="Calibri"/>
                <a:sym typeface="Calibri"/>
              </a:rPr>
              <a:t> </a:t>
            </a:r>
            <a:r>
              <a:rPr lang="en-US" sz="1800" dirty="0" err="1">
                <a:solidFill>
                  <a:srgbClr val="7030A0"/>
                </a:solidFill>
                <a:latin typeface="Calibri"/>
                <a:ea typeface="Calibri"/>
                <a:cs typeface="Calibri"/>
                <a:sym typeface="Calibri"/>
              </a:rPr>
              <a:t>într</a:t>
            </a:r>
            <a:r>
              <a:rPr lang="en-US" sz="1800" dirty="0">
                <a:solidFill>
                  <a:srgbClr val="7030A0"/>
                </a:solidFill>
                <a:latin typeface="Calibri"/>
                <a:ea typeface="Calibri"/>
                <a:cs typeface="Calibri"/>
                <a:sym typeface="Calibri"/>
              </a:rPr>
              <a:t>-o </a:t>
            </a:r>
            <a:r>
              <a:rPr lang="en-US" sz="1800" dirty="0" err="1">
                <a:solidFill>
                  <a:srgbClr val="7030A0"/>
                </a:solidFill>
                <a:latin typeface="Calibri"/>
                <a:ea typeface="Calibri"/>
                <a:cs typeface="Calibri"/>
                <a:sym typeface="Calibri"/>
              </a:rPr>
              <a:t>astfel</a:t>
            </a:r>
            <a:r>
              <a:rPr lang="en-US" sz="1800" dirty="0">
                <a:solidFill>
                  <a:srgbClr val="7030A0"/>
                </a:solidFill>
                <a:latin typeface="Calibri"/>
                <a:ea typeface="Calibri"/>
                <a:cs typeface="Calibri"/>
                <a:sym typeface="Calibri"/>
              </a:rPr>
              <a:t> de "</a:t>
            </a:r>
            <a:r>
              <a:rPr lang="en-US" sz="1800" dirty="0" err="1">
                <a:solidFill>
                  <a:srgbClr val="7030A0"/>
                </a:solidFill>
                <a:latin typeface="Calibri"/>
                <a:ea typeface="Calibri"/>
                <a:cs typeface="Calibri"/>
                <a:sym typeface="Calibri"/>
              </a:rPr>
              <a:t>aventură</a:t>
            </a:r>
            <a:r>
              <a:rPr lang="en-US" sz="1800" dirty="0">
                <a:solidFill>
                  <a:srgbClr val="7030A0"/>
                </a:solidFill>
                <a:latin typeface="Calibri"/>
                <a:ea typeface="Calibri"/>
                <a:cs typeface="Calibri"/>
                <a:sym typeface="Calibri"/>
              </a:rPr>
              <a:t>".</a:t>
            </a:r>
            <a:endParaRPr sz="1800" dirty="0">
              <a:solidFill>
                <a:srgbClr val="7030A0"/>
              </a:solidFill>
              <a:latin typeface="Calibri"/>
              <a:ea typeface="Calibri"/>
              <a:cs typeface="Calibri"/>
              <a:sym typeface="Calibri"/>
            </a:endParaRPr>
          </a:p>
        </p:txBody>
      </p:sp>
      <p:sp>
        <p:nvSpPr>
          <p:cNvPr id="246" name="Google Shape;246;p19"/>
          <p:cNvSpPr txBox="1"/>
          <p:nvPr/>
        </p:nvSpPr>
        <p:spPr>
          <a:xfrm>
            <a:off x="2389101" y="3064038"/>
            <a:ext cx="4072243" cy="923289"/>
          </a:xfrm>
          <a:prstGeom prst="rect">
            <a:avLst/>
          </a:prstGeom>
          <a:noFill/>
          <a:ln>
            <a:noFill/>
          </a:ln>
        </p:spPr>
        <p:txBody>
          <a:bodyPr spcFirstLastPara="1" wrap="square" lIns="91425" tIns="45700" rIns="91425" bIns="45700" anchor="ctr" anchorCtr="0">
            <a:spAutoFit/>
          </a:bodyPr>
          <a:lstStyle/>
          <a:p>
            <a:pPr marL="0" marR="0" lvl="0" indent="0" algn="just" rtl="0">
              <a:spcBef>
                <a:spcPts val="0"/>
              </a:spcBef>
              <a:spcAft>
                <a:spcPts val="0"/>
              </a:spcAft>
              <a:buNone/>
            </a:pPr>
            <a:r>
              <a:rPr lang="fr-FR" sz="1800" b="1" dirty="0" err="1">
                <a:solidFill>
                  <a:srgbClr val="7030A0"/>
                </a:solidFill>
                <a:latin typeface="Calibri"/>
                <a:ea typeface="Calibri"/>
                <a:cs typeface="Calibri"/>
                <a:sym typeface="Calibri"/>
              </a:rPr>
              <a:t>Sunt</a:t>
            </a:r>
            <a:r>
              <a:rPr lang="fr-FR" sz="1800" b="1" dirty="0">
                <a:solidFill>
                  <a:srgbClr val="7030A0"/>
                </a:solidFill>
                <a:latin typeface="Calibri"/>
                <a:ea typeface="Calibri"/>
                <a:cs typeface="Calibri"/>
                <a:sym typeface="Calibri"/>
              </a:rPr>
              <a:t> </a:t>
            </a:r>
            <a:r>
              <a:rPr lang="fr-FR" sz="1800" b="1" dirty="0" err="1">
                <a:solidFill>
                  <a:srgbClr val="7030A0"/>
                </a:solidFill>
                <a:latin typeface="Calibri"/>
                <a:ea typeface="Calibri"/>
                <a:cs typeface="Calibri"/>
                <a:sym typeface="Calibri"/>
              </a:rPr>
              <a:t>antreprenor</a:t>
            </a:r>
            <a:r>
              <a:rPr lang="fr-FR" sz="1800" b="1" dirty="0">
                <a:solidFill>
                  <a:srgbClr val="7030A0"/>
                </a:solidFill>
                <a:latin typeface="Calibri"/>
                <a:ea typeface="Calibri"/>
                <a:cs typeface="Calibri"/>
                <a:sym typeface="Calibri"/>
              </a:rPr>
              <a:t>?</a:t>
            </a:r>
          </a:p>
          <a:p>
            <a:pPr marL="0" marR="0" lvl="0" indent="0" algn="just" rtl="0">
              <a:spcBef>
                <a:spcPts val="0"/>
              </a:spcBef>
              <a:spcAft>
                <a:spcPts val="0"/>
              </a:spcAft>
              <a:buNone/>
            </a:pPr>
            <a:r>
              <a:rPr lang="fr-FR" sz="1800" b="1" dirty="0">
                <a:solidFill>
                  <a:srgbClr val="7030A0"/>
                </a:solidFill>
                <a:latin typeface="Calibri"/>
                <a:ea typeface="Calibri"/>
                <a:cs typeface="Calibri"/>
                <a:sym typeface="Calibri"/>
              </a:rPr>
              <a:t>Am </a:t>
            </a:r>
            <a:r>
              <a:rPr lang="fr-FR" sz="1800" b="1" dirty="0" err="1">
                <a:solidFill>
                  <a:srgbClr val="7030A0"/>
                </a:solidFill>
                <a:latin typeface="Calibri"/>
                <a:ea typeface="Calibri"/>
                <a:cs typeface="Calibri"/>
                <a:sym typeface="Calibri"/>
              </a:rPr>
              <a:t>calități</a:t>
            </a:r>
            <a:r>
              <a:rPr lang="fr-FR" sz="1800" b="1" dirty="0">
                <a:solidFill>
                  <a:srgbClr val="7030A0"/>
                </a:solidFill>
                <a:latin typeface="Calibri"/>
                <a:ea typeface="Calibri"/>
                <a:cs typeface="Calibri"/>
                <a:sym typeface="Calibri"/>
              </a:rPr>
              <a:t> </a:t>
            </a:r>
            <a:r>
              <a:rPr lang="fr-FR" sz="1800" b="1" dirty="0" err="1">
                <a:solidFill>
                  <a:srgbClr val="7030A0"/>
                </a:solidFill>
                <a:latin typeface="Calibri"/>
                <a:ea typeface="Calibri"/>
                <a:cs typeface="Calibri"/>
                <a:sym typeface="Calibri"/>
              </a:rPr>
              <a:t>antreprenoriale</a:t>
            </a:r>
            <a:r>
              <a:rPr lang="fr-FR" sz="1800" b="1" dirty="0">
                <a:solidFill>
                  <a:srgbClr val="7030A0"/>
                </a:solidFill>
                <a:latin typeface="Calibri"/>
                <a:ea typeface="Calibri"/>
                <a:cs typeface="Calibri"/>
                <a:sym typeface="Calibri"/>
              </a:rPr>
              <a:t>?</a:t>
            </a:r>
          </a:p>
          <a:p>
            <a:pPr marL="0" marR="0" lvl="0" indent="0" algn="just" rtl="0">
              <a:spcBef>
                <a:spcPts val="0"/>
              </a:spcBef>
              <a:spcAft>
                <a:spcPts val="0"/>
              </a:spcAft>
              <a:buNone/>
            </a:pPr>
            <a:r>
              <a:rPr lang="fr-FR" sz="1800" b="1" dirty="0">
                <a:solidFill>
                  <a:srgbClr val="7030A0"/>
                </a:solidFill>
                <a:latin typeface="Calibri"/>
                <a:ea typeface="Calibri"/>
                <a:cs typeface="Calibri"/>
                <a:sym typeface="Calibri"/>
              </a:rPr>
              <a:t>Ce </a:t>
            </a:r>
            <a:r>
              <a:rPr lang="fr-FR" sz="1800" b="1" dirty="0" err="1">
                <a:solidFill>
                  <a:srgbClr val="7030A0"/>
                </a:solidFill>
                <a:latin typeface="Calibri"/>
                <a:ea typeface="Calibri"/>
                <a:cs typeface="Calibri"/>
                <a:sym typeface="Calibri"/>
              </a:rPr>
              <a:t>mă</a:t>
            </a:r>
            <a:r>
              <a:rPr lang="fr-FR" sz="1800" b="1" dirty="0">
                <a:solidFill>
                  <a:srgbClr val="7030A0"/>
                </a:solidFill>
                <a:latin typeface="Calibri"/>
                <a:ea typeface="Calibri"/>
                <a:cs typeface="Calibri"/>
                <a:sym typeface="Calibri"/>
              </a:rPr>
              <a:t> </a:t>
            </a:r>
            <a:r>
              <a:rPr lang="fr-FR" sz="1800" b="1" dirty="0" err="1">
                <a:solidFill>
                  <a:srgbClr val="7030A0"/>
                </a:solidFill>
                <a:latin typeface="Calibri"/>
                <a:ea typeface="Calibri"/>
                <a:cs typeface="Calibri"/>
                <a:sym typeface="Calibri"/>
              </a:rPr>
              <a:t>motivează</a:t>
            </a:r>
            <a:r>
              <a:rPr lang="fr-FR" sz="1800" b="1" dirty="0">
                <a:solidFill>
                  <a:srgbClr val="7030A0"/>
                </a:solidFill>
                <a:latin typeface="Calibri"/>
                <a:ea typeface="Calibri"/>
                <a:cs typeface="Calibri"/>
                <a:sym typeface="Calibri"/>
              </a:rPr>
              <a:t> </a:t>
            </a:r>
            <a:r>
              <a:rPr lang="fr-FR" sz="1800" b="1" dirty="0" err="1">
                <a:solidFill>
                  <a:srgbClr val="7030A0"/>
                </a:solidFill>
                <a:latin typeface="Calibri"/>
                <a:ea typeface="Calibri"/>
                <a:cs typeface="Calibri"/>
                <a:sym typeface="Calibri"/>
              </a:rPr>
              <a:t>să</a:t>
            </a:r>
            <a:r>
              <a:rPr lang="fr-FR" sz="1800" b="1" dirty="0">
                <a:solidFill>
                  <a:srgbClr val="7030A0"/>
                </a:solidFill>
                <a:latin typeface="Calibri"/>
                <a:ea typeface="Calibri"/>
                <a:cs typeface="Calibri"/>
                <a:sym typeface="Calibri"/>
              </a:rPr>
              <a:t> fac un </a:t>
            </a:r>
            <a:r>
              <a:rPr lang="fr-FR" sz="1800" b="1" dirty="0" err="1">
                <a:solidFill>
                  <a:srgbClr val="7030A0"/>
                </a:solidFill>
                <a:latin typeface="Calibri"/>
                <a:ea typeface="Calibri"/>
                <a:cs typeface="Calibri"/>
                <a:sym typeface="Calibri"/>
              </a:rPr>
              <a:t>astfel</a:t>
            </a:r>
            <a:r>
              <a:rPr lang="fr-FR" sz="1800" b="1" dirty="0">
                <a:solidFill>
                  <a:srgbClr val="7030A0"/>
                </a:solidFill>
                <a:latin typeface="Calibri"/>
                <a:ea typeface="Calibri"/>
                <a:cs typeface="Calibri"/>
                <a:sym typeface="Calibri"/>
              </a:rPr>
              <a:t> de pas?</a:t>
            </a:r>
            <a:endParaRPr sz="1800" b="1" dirty="0">
              <a:solidFill>
                <a:srgbClr val="7030A0"/>
              </a:solidFill>
              <a:latin typeface="Calibri"/>
              <a:ea typeface="Calibri"/>
              <a:cs typeface="Calibri"/>
              <a:sym typeface="Calibri"/>
            </a:endParaRPr>
          </a:p>
        </p:txBody>
      </p:sp>
      <p:sp>
        <p:nvSpPr>
          <p:cNvPr id="247" name="Google Shape;247;p19"/>
          <p:cNvSpPr txBox="1"/>
          <p:nvPr/>
        </p:nvSpPr>
        <p:spPr>
          <a:xfrm>
            <a:off x="2256812" y="6467056"/>
            <a:ext cx="486282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err="1">
                <a:solidFill>
                  <a:srgbClr val="7030A0"/>
                </a:solidFill>
                <a:latin typeface="Calibri"/>
                <a:ea typeface="Calibri"/>
                <a:cs typeface="Calibri"/>
                <a:sym typeface="Calibri"/>
              </a:rPr>
              <a:t>Calitățile</a:t>
            </a:r>
            <a:r>
              <a:rPr lang="en-US" sz="1800" dirty="0">
                <a:solidFill>
                  <a:srgbClr val="7030A0"/>
                </a:solidFill>
                <a:latin typeface="Calibri"/>
                <a:ea typeface="Calibri"/>
                <a:cs typeface="Calibri"/>
                <a:sym typeface="Calibri"/>
              </a:rPr>
              <a:t> </a:t>
            </a:r>
            <a:r>
              <a:rPr lang="en-US" sz="1800" dirty="0" err="1">
                <a:solidFill>
                  <a:srgbClr val="7030A0"/>
                </a:solidFill>
                <a:latin typeface="Calibri"/>
                <a:ea typeface="Calibri"/>
                <a:cs typeface="Calibri"/>
                <a:sym typeface="Calibri"/>
              </a:rPr>
              <a:t>antreprenoriale</a:t>
            </a:r>
            <a:r>
              <a:rPr lang="en-US" sz="1800" dirty="0">
                <a:solidFill>
                  <a:srgbClr val="7030A0"/>
                </a:solidFill>
                <a:latin typeface="Calibri"/>
                <a:ea typeface="Calibri"/>
                <a:cs typeface="Calibri"/>
                <a:sym typeface="Calibri"/>
              </a:rPr>
              <a:t> sunt </a:t>
            </a:r>
            <a:r>
              <a:rPr lang="en-US" sz="1800" dirty="0" err="1">
                <a:solidFill>
                  <a:srgbClr val="7030A0"/>
                </a:solidFill>
                <a:latin typeface="Calibri"/>
                <a:ea typeface="Calibri"/>
                <a:cs typeface="Calibri"/>
                <a:sym typeface="Calibri"/>
              </a:rPr>
              <a:t>importante</a:t>
            </a:r>
            <a:r>
              <a:rPr lang="en-US" sz="1800" dirty="0">
                <a:solidFill>
                  <a:srgbClr val="7030A0"/>
                </a:solidFill>
                <a:latin typeface="Calibri"/>
                <a:ea typeface="Calibri"/>
                <a:cs typeface="Calibri"/>
                <a:sym typeface="Calibri"/>
              </a:rPr>
              <a:t>, </a:t>
            </a:r>
            <a:r>
              <a:rPr lang="en-US" sz="1800" dirty="0" err="1">
                <a:solidFill>
                  <a:srgbClr val="7030A0"/>
                </a:solidFill>
                <a:latin typeface="Calibri"/>
                <a:ea typeface="Calibri"/>
                <a:cs typeface="Calibri"/>
                <a:sym typeface="Calibri"/>
              </a:rPr>
              <a:t>dar</a:t>
            </a:r>
            <a:r>
              <a:rPr lang="en-US" sz="1800" dirty="0">
                <a:solidFill>
                  <a:srgbClr val="7030A0"/>
                </a:solidFill>
                <a:latin typeface="Calibri"/>
                <a:ea typeface="Calibri"/>
                <a:cs typeface="Calibri"/>
                <a:sym typeface="Calibri"/>
              </a:rPr>
              <a:t> nu </a:t>
            </a:r>
            <a:r>
              <a:rPr lang="en-US" sz="1800" dirty="0" err="1">
                <a:solidFill>
                  <a:srgbClr val="7030A0"/>
                </a:solidFill>
                <a:latin typeface="Calibri"/>
                <a:ea typeface="Calibri"/>
                <a:cs typeface="Calibri"/>
                <a:sym typeface="Calibri"/>
              </a:rPr>
              <a:t>suficiente</a:t>
            </a:r>
            <a:r>
              <a:rPr lang="en-US" sz="1800" dirty="0">
                <a:solidFill>
                  <a:srgbClr val="7030A0"/>
                </a:solidFill>
                <a:latin typeface="Calibri"/>
                <a:ea typeface="Calibri"/>
                <a:cs typeface="Calibri"/>
                <a:sym typeface="Calibri"/>
              </a:rPr>
              <a:t>, </a:t>
            </a:r>
            <a:r>
              <a:rPr lang="en-US" sz="1800" dirty="0" err="1">
                <a:solidFill>
                  <a:srgbClr val="7030A0"/>
                </a:solidFill>
                <a:latin typeface="Calibri"/>
                <a:ea typeface="Calibri"/>
                <a:cs typeface="Calibri"/>
                <a:sym typeface="Calibri"/>
              </a:rPr>
              <a:t>mai</a:t>
            </a:r>
            <a:r>
              <a:rPr lang="en-US" sz="1800" dirty="0">
                <a:solidFill>
                  <a:srgbClr val="7030A0"/>
                </a:solidFill>
                <a:latin typeface="Calibri"/>
                <a:ea typeface="Calibri"/>
                <a:cs typeface="Calibri"/>
                <a:sym typeface="Calibri"/>
              </a:rPr>
              <a:t> ales </a:t>
            </a:r>
            <a:r>
              <a:rPr lang="en-US" sz="1800" dirty="0" err="1">
                <a:solidFill>
                  <a:srgbClr val="7030A0"/>
                </a:solidFill>
                <a:latin typeface="Calibri"/>
                <a:ea typeface="Calibri"/>
                <a:cs typeface="Calibri"/>
                <a:sym typeface="Calibri"/>
              </a:rPr>
              <a:t>atunci</a:t>
            </a:r>
            <a:r>
              <a:rPr lang="en-US" sz="1800" dirty="0">
                <a:solidFill>
                  <a:srgbClr val="7030A0"/>
                </a:solidFill>
                <a:latin typeface="Calibri"/>
                <a:ea typeface="Calibri"/>
                <a:cs typeface="Calibri"/>
                <a:sym typeface="Calibri"/>
              </a:rPr>
              <a:t> </a:t>
            </a:r>
            <a:r>
              <a:rPr lang="en-US" sz="1800" dirty="0" err="1">
                <a:solidFill>
                  <a:srgbClr val="7030A0"/>
                </a:solidFill>
                <a:latin typeface="Calibri"/>
                <a:ea typeface="Calibri"/>
                <a:cs typeface="Calibri"/>
                <a:sym typeface="Calibri"/>
              </a:rPr>
              <a:t>când</a:t>
            </a:r>
            <a:r>
              <a:rPr lang="en-US" sz="1800" dirty="0">
                <a:solidFill>
                  <a:srgbClr val="7030A0"/>
                </a:solidFill>
                <a:latin typeface="Calibri"/>
                <a:ea typeface="Calibri"/>
                <a:cs typeface="Calibri"/>
                <a:sym typeface="Calibri"/>
              </a:rPr>
              <a:t> </a:t>
            </a:r>
            <a:r>
              <a:rPr lang="en-US" sz="1800" dirty="0" err="1">
                <a:solidFill>
                  <a:srgbClr val="7030A0"/>
                </a:solidFill>
                <a:latin typeface="Calibri"/>
                <a:ea typeface="Calibri"/>
                <a:cs typeface="Calibri"/>
                <a:sym typeface="Calibri"/>
              </a:rPr>
              <a:t>afacerea</a:t>
            </a:r>
            <a:r>
              <a:rPr lang="en-US" sz="1800" dirty="0">
                <a:solidFill>
                  <a:srgbClr val="7030A0"/>
                </a:solidFill>
                <a:latin typeface="Calibri"/>
                <a:ea typeface="Calibri"/>
                <a:cs typeface="Calibri"/>
                <a:sym typeface="Calibri"/>
              </a:rPr>
              <a:t> </a:t>
            </a:r>
            <a:r>
              <a:rPr lang="en-US" sz="1800" dirty="0" err="1">
                <a:solidFill>
                  <a:srgbClr val="7030A0"/>
                </a:solidFill>
                <a:latin typeface="Calibri"/>
                <a:ea typeface="Calibri"/>
                <a:cs typeface="Calibri"/>
                <a:sym typeface="Calibri"/>
              </a:rPr>
              <a:t>atinge</a:t>
            </a:r>
            <a:r>
              <a:rPr lang="en-US" sz="1800" dirty="0">
                <a:solidFill>
                  <a:srgbClr val="7030A0"/>
                </a:solidFill>
                <a:latin typeface="Calibri"/>
                <a:ea typeface="Calibri"/>
                <a:cs typeface="Calibri"/>
                <a:sym typeface="Calibri"/>
              </a:rPr>
              <a:t> un </a:t>
            </a:r>
            <a:r>
              <a:rPr lang="en-US" sz="1800" dirty="0" err="1">
                <a:solidFill>
                  <a:srgbClr val="7030A0"/>
                </a:solidFill>
                <a:latin typeface="Calibri"/>
                <a:ea typeface="Calibri"/>
                <a:cs typeface="Calibri"/>
                <a:sym typeface="Calibri"/>
              </a:rPr>
              <a:t>anumit</a:t>
            </a:r>
            <a:r>
              <a:rPr lang="en-US" sz="1800" dirty="0">
                <a:solidFill>
                  <a:srgbClr val="7030A0"/>
                </a:solidFill>
                <a:latin typeface="Calibri"/>
                <a:ea typeface="Calibri"/>
                <a:cs typeface="Calibri"/>
                <a:sym typeface="Calibri"/>
              </a:rPr>
              <a:t> </a:t>
            </a:r>
            <a:r>
              <a:rPr lang="en-US" sz="1800" dirty="0" err="1">
                <a:solidFill>
                  <a:srgbClr val="7030A0"/>
                </a:solidFill>
                <a:latin typeface="Calibri"/>
                <a:ea typeface="Calibri"/>
                <a:cs typeface="Calibri"/>
                <a:sym typeface="Calibri"/>
              </a:rPr>
              <a:t>nivel</a:t>
            </a:r>
            <a:r>
              <a:rPr lang="en-US" sz="1800" dirty="0">
                <a:solidFill>
                  <a:srgbClr val="7030A0"/>
                </a:solidFill>
                <a:latin typeface="Calibri"/>
                <a:ea typeface="Calibri"/>
                <a:cs typeface="Calibri"/>
                <a:sym typeface="Calibri"/>
              </a:rPr>
              <a:t> de </a:t>
            </a:r>
            <a:r>
              <a:rPr lang="en-US" sz="1800" dirty="0" err="1">
                <a:solidFill>
                  <a:srgbClr val="7030A0"/>
                </a:solidFill>
                <a:latin typeface="Calibri"/>
                <a:ea typeface="Calibri"/>
                <a:cs typeface="Calibri"/>
                <a:sym typeface="Calibri"/>
              </a:rPr>
              <a:t>dezvoltare</a:t>
            </a:r>
            <a:r>
              <a:rPr lang="en-US" sz="1800" dirty="0">
                <a:solidFill>
                  <a:srgbClr val="7030A0"/>
                </a:solidFill>
                <a:latin typeface="Calibri"/>
                <a:ea typeface="Calibri"/>
                <a:cs typeface="Calibri"/>
                <a:sym typeface="Calibri"/>
              </a:rPr>
              <a:t>!</a:t>
            </a:r>
            <a:endParaRPr sz="2800" b="1" dirty="0">
              <a:solidFill>
                <a:srgbClr val="7030A0"/>
              </a:solidFill>
              <a:latin typeface="Calibri"/>
              <a:ea typeface="Calibri"/>
              <a:cs typeface="Calibri"/>
              <a:sym typeface="Calibri"/>
            </a:endParaRPr>
          </a:p>
        </p:txBody>
      </p:sp>
      <p:sp>
        <p:nvSpPr>
          <p:cNvPr id="248" name="Google Shape;248;p19"/>
          <p:cNvSpPr txBox="1"/>
          <p:nvPr/>
        </p:nvSpPr>
        <p:spPr>
          <a:xfrm>
            <a:off x="2266644" y="5549216"/>
            <a:ext cx="4972356" cy="923289"/>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800" b="1" dirty="0" err="1">
                <a:solidFill>
                  <a:srgbClr val="7030A0"/>
                </a:solidFill>
                <a:latin typeface="Calibri"/>
                <a:ea typeface="Calibri"/>
                <a:cs typeface="Calibri"/>
                <a:sym typeface="Calibri"/>
              </a:rPr>
              <a:t>Dobândirea</a:t>
            </a:r>
            <a:r>
              <a:rPr lang="en-US" sz="1800" b="1" dirty="0">
                <a:solidFill>
                  <a:srgbClr val="7030A0"/>
                </a:solidFill>
                <a:latin typeface="Calibri"/>
                <a:ea typeface="Calibri"/>
                <a:cs typeface="Calibri"/>
                <a:sym typeface="Calibri"/>
              </a:rPr>
              <a:t> de </a:t>
            </a:r>
            <a:r>
              <a:rPr lang="en-US" sz="1800" b="1" dirty="0" err="1">
                <a:solidFill>
                  <a:srgbClr val="7030A0"/>
                </a:solidFill>
                <a:latin typeface="Calibri"/>
                <a:ea typeface="Calibri"/>
                <a:cs typeface="Calibri"/>
                <a:sym typeface="Calibri"/>
              </a:rPr>
              <a:t>competențe</a:t>
            </a:r>
            <a:r>
              <a:rPr lang="en-US" sz="1800" b="1" dirty="0">
                <a:solidFill>
                  <a:srgbClr val="7030A0"/>
                </a:solidFill>
                <a:latin typeface="Calibri"/>
                <a:ea typeface="Calibri"/>
                <a:cs typeface="Calibri"/>
                <a:sym typeface="Calibri"/>
              </a:rPr>
              <a:t>, </a:t>
            </a:r>
            <a:r>
              <a:rPr lang="en-US" sz="1800" b="1" dirty="0" err="1">
                <a:solidFill>
                  <a:srgbClr val="7030A0"/>
                </a:solidFill>
                <a:latin typeface="Calibri"/>
                <a:ea typeface="Calibri"/>
                <a:cs typeface="Calibri"/>
                <a:sym typeface="Calibri"/>
              </a:rPr>
              <a:t>cunoștințe</a:t>
            </a:r>
            <a:r>
              <a:rPr lang="en-US" sz="1800" b="1" dirty="0">
                <a:solidFill>
                  <a:srgbClr val="7030A0"/>
                </a:solidFill>
                <a:latin typeface="Calibri"/>
                <a:ea typeface="Calibri"/>
                <a:cs typeface="Calibri"/>
                <a:sym typeface="Calibri"/>
              </a:rPr>
              <a:t> </a:t>
            </a:r>
            <a:r>
              <a:rPr lang="en-US" sz="1800" b="1" dirty="0" err="1">
                <a:solidFill>
                  <a:srgbClr val="7030A0"/>
                </a:solidFill>
                <a:latin typeface="Calibri"/>
                <a:ea typeface="Calibri"/>
                <a:cs typeface="Calibri"/>
                <a:sym typeface="Calibri"/>
              </a:rPr>
              <a:t>și</a:t>
            </a:r>
            <a:r>
              <a:rPr lang="en-US" sz="1800" b="1" dirty="0">
                <a:solidFill>
                  <a:srgbClr val="7030A0"/>
                </a:solidFill>
                <a:latin typeface="Calibri"/>
                <a:ea typeface="Calibri"/>
                <a:cs typeface="Calibri"/>
                <a:sym typeface="Calibri"/>
              </a:rPr>
              <a:t> </a:t>
            </a:r>
            <a:r>
              <a:rPr lang="en-US" sz="1800" b="1" dirty="0" err="1">
                <a:solidFill>
                  <a:srgbClr val="7030A0"/>
                </a:solidFill>
                <a:latin typeface="Calibri"/>
                <a:ea typeface="Calibri"/>
                <a:cs typeface="Calibri"/>
                <a:sym typeface="Calibri"/>
              </a:rPr>
              <a:t>experiență</a:t>
            </a:r>
            <a:r>
              <a:rPr lang="en-US" sz="1800" b="1" dirty="0">
                <a:solidFill>
                  <a:srgbClr val="7030A0"/>
                </a:solidFill>
                <a:latin typeface="Calibri"/>
                <a:ea typeface="Calibri"/>
                <a:cs typeface="Calibri"/>
                <a:sym typeface="Calibri"/>
              </a:rPr>
              <a:t> </a:t>
            </a:r>
            <a:r>
              <a:rPr lang="en-US" sz="1800" b="1" dirty="0" err="1">
                <a:solidFill>
                  <a:srgbClr val="7030A0"/>
                </a:solidFill>
                <a:latin typeface="Calibri"/>
                <a:ea typeface="Calibri"/>
                <a:cs typeface="Calibri"/>
                <a:sym typeface="Calibri"/>
              </a:rPr>
              <a:t>în</a:t>
            </a:r>
            <a:r>
              <a:rPr lang="en-US" sz="1800" b="1" dirty="0">
                <a:solidFill>
                  <a:srgbClr val="7030A0"/>
                </a:solidFill>
                <a:latin typeface="Calibri"/>
                <a:ea typeface="Calibri"/>
                <a:cs typeface="Calibri"/>
                <a:sym typeface="Calibri"/>
              </a:rPr>
              <a:t> </a:t>
            </a:r>
            <a:r>
              <a:rPr lang="en-US" sz="1800" b="1" dirty="0" err="1">
                <a:solidFill>
                  <a:srgbClr val="7030A0"/>
                </a:solidFill>
                <a:latin typeface="Calibri"/>
                <a:ea typeface="Calibri"/>
                <a:cs typeface="Calibri"/>
                <a:sym typeface="Calibri"/>
              </a:rPr>
              <a:t>timpul</a:t>
            </a:r>
            <a:r>
              <a:rPr lang="en-US" sz="1800" b="1" dirty="0">
                <a:solidFill>
                  <a:srgbClr val="7030A0"/>
                </a:solidFill>
                <a:latin typeface="Calibri"/>
                <a:ea typeface="Calibri"/>
                <a:cs typeface="Calibri"/>
                <a:sym typeface="Calibri"/>
              </a:rPr>
              <a:t> </a:t>
            </a:r>
            <a:r>
              <a:rPr lang="en-US" sz="1800" b="1" dirty="0" err="1">
                <a:solidFill>
                  <a:srgbClr val="7030A0"/>
                </a:solidFill>
                <a:latin typeface="Calibri"/>
                <a:ea typeface="Calibri"/>
                <a:cs typeface="Calibri"/>
                <a:sym typeface="Calibri"/>
              </a:rPr>
              <a:t>afacerii</a:t>
            </a:r>
            <a:r>
              <a:rPr lang="en-US" sz="1800" b="1" dirty="0">
                <a:solidFill>
                  <a:srgbClr val="7030A0"/>
                </a:solidFill>
                <a:latin typeface="Calibri"/>
                <a:ea typeface="Calibri"/>
                <a:cs typeface="Calibri"/>
                <a:sym typeface="Calibri"/>
              </a:rPr>
              <a:t> sunt </a:t>
            </a:r>
            <a:r>
              <a:rPr lang="en-US" sz="1800" b="1" dirty="0" err="1">
                <a:solidFill>
                  <a:srgbClr val="7030A0"/>
                </a:solidFill>
                <a:latin typeface="Calibri"/>
                <a:ea typeface="Calibri"/>
                <a:cs typeface="Calibri"/>
                <a:sym typeface="Calibri"/>
              </a:rPr>
              <a:t>esențiale</a:t>
            </a:r>
            <a:r>
              <a:rPr lang="en-US" sz="1800" b="1" dirty="0">
                <a:solidFill>
                  <a:srgbClr val="7030A0"/>
                </a:solidFill>
                <a:latin typeface="Calibri"/>
                <a:ea typeface="Calibri"/>
                <a:cs typeface="Calibri"/>
                <a:sym typeface="Calibri"/>
              </a:rPr>
              <a:t> </a:t>
            </a:r>
            <a:r>
              <a:rPr lang="en-US" sz="1800" b="1" dirty="0" err="1">
                <a:solidFill>
                  <a:srgbClr val="7030A0"/>
                </a:solidFill>
                <a:latin typeface="Calibri"/>
                <a:ea typeface="Calibri"/>
                <a:cs typeface="Calibri"/>
                <a:sym typeface="Calibri"/>
              </a:rPr>
              <a:t>în</a:t>
            </a:r>
            <a:r>
              <a:rPr lang="en-US" sz="1800" b="1" dirty="0">
                <a:solidFill>
                  <a:srgbClr val="7030A0"/>
                </a:solidFill>
                <a:latin typeface="Calibri"/>
                <a:ea typeface="Calibri"/>
                <a:cs typeface="Calibri"/>
                <a:sym typeface="Calibri"/>
              </a:rPr>
              <a:t> </a:t>
            </a:r>
            <a:r>
              <a:rPr lang="en-US" sz="1800" b="1" dirty="0" err="1">
                <a:solidFill>
                  <a:srgbClr val="7030A0"/>
                </a:solidFill>
                <a:latin typeface="Calibri"/>
                <a:ea typeface="Calibri"/>
                <a:cs typeface="Calibri"/>
                <a:sym typeface="Calibri"/>
              </a:rPr>
              <a:t>dezvoltarea</a:t>
            </a:r>
            <a:r>
              <a:rPr lang="en-US" sz="1800" b="1" dirty="0">
                <a:solidFill>
                  <a:srgbClr val="7030A0"/>
                </a:solidFill>
                <a:latin typeface="Calibri"/>
                <a:ea typeface="Calibri"/>
                <a:cs typeface="Calibri"/>
                <a:sym typeface="Calibri"/>
              </a:rPr>
              <a:t> </a:t>
            </a:r>
            <a:r>
              <a:rPr lang="en-US" sz="1800" b="1" dirty="0" err="1">
                <a:solidFill>
                  <a:srgbClr val="7030A0"/>
                </a:solidFill>
                <a:latin typeface="Calibri"/>
                <a:ea typeface="Calibri"/>
                <a:cs typeface="Calibri"/>
                <a:sym typeface="Calibri"/>
              </a:rPr>
              <a:t>afacerii</a:t>
            </a:r>
            <a:r>
              <a:rPr lang="en-US" sz="1800" b="1" dirty="0">
                <a:solidFill>
                  <a:srgbClr val="7030A0"/>
                </a:solidFill>
                <a:latin typeface="Calibri"/>
                <a:ea typeface="Calibri"/>
                <a:cs typeface="Calibri"/>
                <a:sym typeface="Calibri"/>
              </a:rPr>
              <a:t>.</a:t>
            </a:r>
            <a:endParaRPr sz="2400" b="1" dirty="0">
              <a:solidFill>
                <a:srgbClr val="7030A0"/>
              </a:solidFill>
              <a:latin typeface="Calibri"/>
              <a:ea typeface="Calibri"/>
              <a:cs typeface="Calibri"/>
              <a:sym typeface="Calibri"/>
            </a:endParaRPr>
          </a:p>
        </p:txBody>
      </p:sp>
      <p:sp>
        <p:nvSpPr>
          <p:cNvPr id="249" name="Google Shape;249;p19"/>
          <p:cNvSpPr txBox="1"/>
          <p:nvPr/>
        </p:nvSpPr>
        <p:spPr>
          <a:xfrm>
            <a:off x="13006949" y="3010295"/>
            <a:ext cx="3754139"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7030A0"/>
                </a:solidFill>
                <a:latin typeface="Calibri"/>
                <a:ea typeface="Calibri"/>
                <a:cs typeface="Calibri"/>
                <a:sym typeface="Calibri"/>
              </a:rPr>
              <a:t>„</a:t>
            </a:r>
            <a:r>
              <a:rPr lang="en-US" sz="1800" b="1" dirty="0" err="1">
                <a:solidFill>
                  <a:srgbClr val="7030A0"/>
                </a:solidFill>
                <a:latin typeface="Calibri"/>
                <a:ea typeface="Calibri"/>
                <a:cs typeface="Calibri"/>
                <a:sym typeface="Calibri"/>
              </a:rPr>
              <a:t>Oferă</a:t>
            </a:r>
            <a:r>
              <a:rPr lang="en-US" sz="1800" b="1" dirty="0">
                <a:solidFill>
                  <a:srgbClr val="7030A0"/>
                </a:solidFill>
                <a:latin typeface="Calibri"/>
                <a:ea typeface="Calibri"/>
                <a:cs typeface="Calibri"/>
                <a:sym typeface="Calibri"/>
              </a:rPr>
              <a:t> </a:t>
            </a:r>
            <a:r>
              <a:rPr lang="en-US" sz="1800" b="1" dirty="0" err="1">
                <a:solidFill>
                  <a:srgbClr val="7030A0"/>
                </a:solidFill>
                <a:latin typeface="Calibri"/>
                <a:ea typeface="Calibri"/>
                <a:cs typeface="Calibri"/>
                <a:sym typeface="Calibri"/>
              </a:rPr>
              <a:t>oamenilor</a:t>
            </a:r>
            <a:r>
              <a:rPr lang="en-US" sz="1800" b="1" dirty="0">
                <a:solidFill>
                  <a:srgbClr val="7030A0"/>
                </a:solidFill>
                <a:latin typeface="Calibri"/>
                <a:ea typeface="Calibri"/>
                <a:cs typeface="Calibri"/>
                <a:sym typeface="Calibri"/>
              </a:rPr>
              <a:t> </a:t>
            </a:r>
            <a:r>
              <a:rPr lang="en-US" sz="1800" b="1" dirty="0" err="1">
                <a:solidFill>
                  <a:srgbClr val="7030A0"/>
                </a:solidFill>
                <a:latin typeface="Calibri"/>
                <a:ea typeface="Calibri"/>
                <a:cs typeface="Calibri"/>
                <a:sym typeface="Calibri"/>
              </a:rPr>
              <a:t>ceea</a:t>
            </a:r>
            <a:r>
              <a:rPr lang="en-US" sz="1800" b="1" dirty="0">
                <a:solidFill>
                  <a:srgbClr val="7030A0"/>
                </a:solidFill>
                <a:latin typeface="Calibri"/>
                <a:ea typeface="Calibri"/>
                <a:cs typeface="Calibri"/>
                <a:sym typeface="Calibri"/>
              </a:rPr>
              <a:t> </a:t>
            </a:r>
            <a:r>
              <a:rPr lang="en-US" sz="1800" b="1" dirty="0" err="1">
                <a:solidFill>
                  <a:srgbClr val="7030A0"/>
                </a:solidFill>
                <a:latin typeface="Calibri"/>
                <a:ea typeface="Calibri"/>
                <a:cs typeface="Calibri"/>
                <a:sym typeface="Calibri"/>
              </a:rPr>
              <a:t>ce</a:t>
            </a:r>
            <a:r>
              <a:rPr lang="en-US" sz="1800" b="1" dirty="0">
                <a:solidFill>
                  <a:srgbClr val="7030A0"/>
                </a:solidFill>
                <a:latin typeface="Calibri"/>
                <a:ea typeface="Calibri"/>
                <a:cs typeface="Calibri"/>
                <a:sym typeface="Calibri"/>
              </a:rPr>
              <a:t> </a:t>
            </a:r>
            <a:r>
              <a:rPr lang="en-US" sz="1800" b="1" dirty="0" err="1">
                <a:solidFill>
                  <a:srgbClr val="7030A0"/>
                </a:solidFill>
                <a:latin typeface="Calibri"/>
                <a:ea typeface="Calibri"/>
                <a:cs typeface="Calibri"/>
                <a:sym typeface="Calibri"/>
              </a:rPr>
              <a:t>vor</a:t>
            </a:r>
            <a:r>
              <a:rPr lang="en-US" sz="1800" b="1" dirty="0">
                <a:solidFill>
                  <a:srgbClr val="7030A0"/>
                </a:solidFill>
                <a:latin typeface="Calibri"/>
                <a:ea typeface="Calibri"/>
                <a:cs typeface="Calibri"/>
                <a:sym typeface="Calibri"/>
              </a:rPr>
              <a:t> </a:t>
            </a:r>
            <a:r>
              <a:rPr lang="en-US" sz="1800" b="1" dirty="0" err="1">
                <a:solidFill>
                  <a:srgbClr val="7030A0"/>
                </a:solidFill>
                <a:latin typeface="Calibri"/>
                <a:ea typeface="Calibri"/>
                <a:cs typeface="Calibri"/>
                <a:sym typeface="Calibri"/>
              </a:rPr>
              <a:t>să</a:t>
            </a:r>
            <a:r>
              <a:rPr lang="en-US" sz="1800" b="1" dirty="0">
                <a:solidFill>
                  <a:srgbClr val="7030A0"/>
                </a:solidFill>
                <a:latin typeface="Calibri"/>
                <a:ea typeface="Calibri"/>
                <a:cs typeface="Calibri"/>
                <a:sym typeface="Calibri"/>
              </a:rPr>
              <a:t> </a:t>
            </a:r>
            <a:r>
              <a:rPr lang="en-US" sz="1800" b="1" dirty="0" err="1">
                <a:solidFill>
                  <a:srgbClr val="7030A0"/>
                </a:solidFill>
                <a:latin typeface="Calibri"/>
                <a:ea typeface="Calibri"/>
                <a:cs typeface="Calibri"/>
                <a:sym typeface="Calibri"/>
              </a:rPr>
              <a:t>cumpere</a:t>
            </a:r>
            <a:r>
              <a:rPr lang="en-US" sz="1800" b="1" dirty="0">
                <a:solidFill>
                  <a:srgbClr val="7030A0"/>
                </a:solidFill>
                <a:latin typeface="Calibri"/>
                <a:ea typeface="Calibri"/>
                <a:cs typeface="Calibri"/>
                <a:sym typeface="Calibri"/>
              </a:rPr>
              <a:t>, nu </a:t>
            </a:r>
            <a:r>
              <a:rPr lang="en-US" sz="1800" b="1" dirty="0" err="1">
                <a:solidFill>
                  <a:srgbClr val="7030A0"/>
                </a:solidFill>
                <a:latin typeface="Calibri"/>
                <a:ea typeface="Calibri"/>
                <a:cs typeface="Calibri"/>
                <a:sym typeface="Calibri"/>
              </a:rPr>
              <a:t>ceea</a:t>
            </a:r>
            <a:r>
              <a:rPr lang="en-US" sz="1800" b="1" dirty="0">
                <a:solidFill>
                  <a:srgbClr val="7030A0"/>
                </a:solidFill>
                <a:latin typeface="Calibri"/>
                <a:ea typeface="Calibri"/>
                <a:cs typeface="Calibri"/>
                <a:sym typeface="Calibri"/>
              </a:rPr>
              <a:t> </a:t>
            </a:r>
            <a:r>
              <a:rPr lang="en-US" sz="1800" b="1" dirty="0" err="1">
                <a:solidFill>
                  <a:srgbClr val="7030A0"/>
                </a:solidFill>
                <a:latin typeface="Calibri"/>
                <a:ea typeface="Calibri"/>
                <a:cs typeface="Calibri"/>
                <a:sym typeface="Calibri"/>
              </a:rPr>
              <a:t>ce</a:t>
            </a:r>
            <a:r>
              <a:rPr lang="en-US" sz="1800" b="1" dirty="0">
                <a:solidFill>
                  <a:srgbClr val="7030A0"/>
                </a:solidFill>
                <a:latin typeface="Calibri"/>
                <a:ea typeface="Calibri"/>
                <a:cs typeface="Calibri"/>
                <a:sym typeface="Calibri"/>
              </a:rPr>
              <a:t> </a:t>
            </a:r>
            <a:r>
              <a:rPr lang="en-US" sz="1800" b="1" dirty="0" err="1">
                <a:solidFill>
                  <a:srgbClr val="7030A0"/>
                </a:solidFill>
                <a:latin typeface="Calibri"/>
                <a:ea typeface="Calibri"/>
                <a:cs typeface="Calibri"/>
                <a:sym typeface="Calibri"/>
              </a:rPr>
              <a:t>vrei</a:t>
            </a:r>
            <a:r>
              <a:rPr lang="en-US" sz="1800" b="1" dirty="0">
                <a:solidFill>
                  <a:srgbClr val="7030A0"/>
                </a:solidFill>
                <a:latin typeface="Calibri"/>
                <a:ea typeface="Calibri"/>
                <a:cs typeface="Calibri"/>
                <a:sym typeface="Calibri"/>
              </a:rPr>
              <a:t> </a:t>
            </a:r>
            <a:r>
              <a:rPr lang="en-US" sz="1800" b="1" dirty="0" err="1">
                <a:solidFill>
                  <a:srgbClr val="7030A0"/>
                </a:solidFill>
                <a:latin typeface="Calibri"/>
                <a:ea typeface="Calibri"/>
                <a:cs typeface="Calibri"/>
                <a:sym typeface="Calibri"/>
              </a:rPr>
              <a:t>tu</a:t>
            </a:r>
            <a:r>
              <a:rPr lang="en-US" sz="1800" b="1" dirty="0">
                <a:solidFill>
                  <a:srgbClr val="7030A0"/>
                </a:solidFill>
                <a:latin typeface="Calibri"/>
                <a:ea typeface="Calibri"/>
                <a:cs typeface="Calibri"/>
                <a:sym typeface="Calibri"/>
              </a:rPr>
              <a:t> </a:t>
            </a:r>
            <a:r>
              <a:rPr lang="en-US" sz="1800" b="1" dirty="0" err="1">
                <a:solidFill>
                  <a:srgbClr val="7030A0"/>
                </a:solidFill>
                <a:latin typeface="Calibri"/>
                <a:ea typeface="Calibri"/>
                <a:cs typeface="Calibri"/>
                <a:sym typeface="Calibri"/>
              </a:rPr>
              <a:t>să</a:t>
            </a:r>
            <a:r>
              <a:rPr lang="en-US" sz="1800" b="1" dirty="0">
                <a:solidFill>
                  <a:srgbClr val="7030A0"/>
                </a:solidFill>
                <a:latin typeface="Calibri"/>
                <a:ea typeface="Calibri"/>
                <a:cs typeface="Calibri"/>
                <a:sym typeface="Calibri"/>
              </a:rPr>
              <a:t> </a:t>
            </a:r>
            <a:r>
              <a:rPr lang="en-US" sz="1800" b="1" dirty="0" err="1">
                <a:solidFill>
                  <a:srgbClr val="7030A0"/>
                </a:solidFill>
                <a:latin typeface="Calibri"/>
                <a:ea typeface="Calibri"/>
                <a:cs typeface="Calibri"/>
                <a:sym typeface="Calibri"/>
              </a:rPr>
              <a:t>vinzi</a:t>
            </a:r>
            <a:r>
              <a:rPr lang="en-US" sz="1800" b="1" dirty="0">
                <a:solidFill>
                  <a:srgbClr val="7030A0"/>
                </a:solidFill>
                <a:latin typeface="Calibri"/>
                <a:ea typeface="Calibri"/>
                <a:cs typeface="Calibri"/>
                <a:sym typeface="Calibri"/>
              </a:rPr>
              <a:t>!” „</a:t>
            </a:r>
            <a:r>
              <a:rPr lang="en-US" sz="1800" b="1" dirty="0" err="1">
                <a:solidFill>
                  <a:srgbClr val="7030A0"/>
                </a:solidFill>
                <a:latin typeface="Calibri"/>
                <a:ea typeface="Calibri"/>
                <a:cs typeface="Calibri"/>
                <a:sym typeface="Calibri"/>
              </a:rPr>
              <a:t>Clienții</a:t>
            </a:r>
            <a:r>
              <a:rPr lang="en-US" sz="1800" b="1" dirty="0">
                <a:solidFill>
                  <a:srgbClr val="7030A0"/>
                </a:solidFill>
                <a:latin typeface="Calibri"/>
                <a:ea typeface="Calibri"/>
                <a:cs typeface="Calibri"/>
                <a:sym typeface="Calibri"/>
              </a:rPr>
              <a:t> nu </a:t>
            </a:r>
            <a:r>
              <a:rPr lang="en-US" sz="1800" b="1" dirty="0" err="1">
                <a:solidFill>
                  <a:srgbClr val="7030A0"/>
                </a:solidFill>
                <a:latin typeface="Calibri"/>
                <a:ea typeface="Calibri"/>
                <a:cs typeface="Calibri"/>
                <a:sym typeface="Calibri"/>
              </a:rPr>
              <a:t>cumpără</a:t>
            </a:r>
            <a:r>
              <a:rPr lang="en-US" sz="1800" b="1" dirty="0">
                <a:solidFill>
                  <a:srgbClr val="7030A0"/>
                </a:solidFill>
                <a:latin typeface="Calibri"/>
                <a:ea typeface="Calibri"/>
                <a:cs typeface="Calibri"/>
                <a:sym typeface="Calibri"/>
              </a:rPr>
              <a:t> </a:t>
            </a:r>
            <a:r>
              <a:rPr lang="en-US" sz="1800" b="1" dirty="0" err="1">
                <a:solidFill>
                  <a:srgbClr val="7030A0"/>
                </a:solidFill>
                <a:latin typeface="Calibri"/>
                <a:ea typeface="Calibri"/>
                <a:cs typeface="Calibri"/>
                <a:sym typeface="Calibri"/>
              </a:rPr>
              <a:t>ceea</a:t>
            </a:r>
            <a:r>
              <a:rPr lang="en-US" sz="1800" b="1" dirty="0">
                <a:solidFill>
                  <a:srgbClr val="7030A0"/>
                </a:solidFill>
                <a:latin typeface="Calibri"/>
                <a:ea typeface="Calibri"/>
                <a:cs typeface="Calibri"/>
                <a:sym typeface="Calibri"/>
              </a:rPr>
              <a:t> </a:t>
            </a:r>
            <a:r>
              <a:rPr lang="en-US" sz="1800" b="1" dirty="0" err="1">
                <a:solidFill>
                  <a:srgbClr val="7030A0"/>
                </a:solidFill>
                <a:latin typeface="Calibri"/>
                <a:ea typeface="Calibri"/>
                <a:cs typeface="Calibri"/>
                <a:sym typeface="Calibri"/>
              </a:rPr>
              <a:t>ce</a:t>
            </a:r>
            <a:r>
              <a:rPr lang="en-US" sz="1800" b="1" dirty="0">
                <a:solidFill>
                  <a:srgbClr val="7030A0"/>
                </a:solidFill>
                <a:latin typeface="Calibri"/>
                <a:ea typeface="Calibri"/>
                <a:cs typeface="Calibri"/>
                <a:sym typeface="Calibri"/>
              </a:rPr>
              <a:t> </a:t>
            </a:r>
            <a:r>
              <a:rPr lang="en-US" sz="1800" b="1" dirty="0" err="1">
                <a:solidFill>
                  <a:srgbClr val="7030A0"/>
                </a:solidFill>
                <a:latin typeface="Calibri"/>
                <a:ea typeface="Calibri"/>
                <a:cs typeface="Calibri"/>
                <a:sym typeface="Calibri"/>
              </a:rPr>
              <a:t>îți</a:t>
            </a:r>
            <a:r>
              <a:rPr lang="en-US" sz="1800" b="1" dirty="0">
                <a:solidFill>
                  <a:srgbClr val="7030A0"/>
                </a:solidFill>
                <a:latin typeface="Calibri"/>
                <a:ea typeface="Calibri"/>
                <a:cs typeface="Calibri"/>
                <a:sym typeface="Calibri"/>
              </a:rPr>
              <a:t> place, </a:t>
            </a:r>
            <a:r>
              <a:rPr lang="en-US" sz="1800" b="1" dirty="0" err="1">
                <a:solidFill>
                  <a:srgbClr val="7030A0"/>
                </a:solidFill>
                <a:latin typeface="Calibri"/>
                <a:ea typeface="Calibri"/>
                <a:cs typeface="Calibri"/>
                <a:sym typeface="Calibri"/>
              </a:rPr>
              <a:t>cumpără</a:t>
            </a:r>
            <a:r>
              <a:rPr lang="en-US" sz="1800" b="1" dirty="0">
                <a:solidFill>
                  <a:srgbClr val="7030A0"/>
                </a:solidFill>
                <a:latin typeface="Calibri"/>
                <a:ea typeface="Calibri"/>
                <a:cs typeface="Calibri"/>
                <a:sym typeface="Calibri"/>
              </a:rPr>
              <a:t> </a:t>
            </a:r>
            <a:r>
              <a:rPr lang="en-US" sz="1800" b="1" dirty="0" err="1">
                <a:solidFill>
                  <a:srgbClr val="7030A0"/>
                </a:solidFill>
                <a:latin typeface="Calibri"/>
                <a:ea typeface="Calibri"/>
                <a:cs typeface="Calibri"/>
                <a:sym typeface="Calibri"/>
              </a:rPr>
              <a:t>ceea</a:t>
            </a:r>
            <a:r>
              <a:rPr lang="en-US" sz="1800" b="1" dirty="0">
                <a:solidFill>
                  <a:srgbClr val="7030A0"/>
                </a:solidFill>
                <a:latin typeface="Calibri"/>
                <a:ea typeface="Calibri"/>
                <a:cs typeface="Calibri"/>
                <a:sym typeface="Calibri"/>
              </a:rPr>
              <a:t> </a:t>
            </a:r>
            <a:r>
              <a:rPr lang="en-US" sz="1800" b="1" dirty="0" err="1">
                <a:solidFill>
                  <a:srgbClr val="7030A0"/>
                </a:solidFill>
                <a:latin typeface="Calibri"/>
                <a:ea typeface="Calibri"/>
                <a:cs typeface="Calibri"/>
                <a:sym typeface="Calibri"/>
              </a:rPr>
              <a:t>ce</a:t>
            </a:r>
            <a:r>
              <a:rPr lang="en-US" sz="1800" b="1" dirty="0">
                <a:solidFill>
                  <a:srgbClr val="7030A0"/>
                </a:solidFill>
                <a:latin typeface="Calibri"/>
                <a:ea typeface="Calibri"/>
                <a:cs typeface="Calibri"/>
                <a:sym typeface="Calibri"/>
              </a:rPr>
              <a:t> le place!”</a:t>
            </a:r>
            <a:endParaRPr sz="2800" b="1" dirty="0">
              <a:solidFill>
                <a:srgbClr val="7030A0"/>
              </a:solidFill>
              <a:latin typeface="Calibri"/>
              <a:ea typeface="Calibri"/>
              <a:cs typeface="Calibri"/>
              <a:sym typeface="Calibri"/>
            </a:endParaRPr>
          </a:p>
        </p:txBody>
      </p:sp>
      <p:sp>
        <p:nvSpPr>
          <p:cNvPr id="250" name="Google Shape;250;p19"/>
          <p:cNvSpPr txBox="1"/>
          <p:nvPr/>
        </p:nvSpPr>
        <p:spPr>
          <a:xfrm>
            <a:off x="13090070" y="4113265"/>
            <a:ext cx="3737810" cy="64629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ro-RO" sz="1800" dirty="0">
                <a:solidFill>
                  <a:srgbClr val="7030A0"/>
                </a:solidFill>
                <a:latin typeface="Calibri"/>
                <a:ea typeface="Calibri"/>
                <a:cs typeface="Calibri"/>
                <a:sym typeface="Calibri"/>
              </a:rPr>
              <a:t>Cea mai importantă lege de </a:t>
            </a:r>
            <a:r>
              <a:rPr lang="en-US" sz="1800" dirty="0">
                <a:solidFill>
                  <a:srgbClr val="7030A0"/>
                </a:solidFill>
                <a:latin typeface="Calibri"/>
                <a:ea typeface="Calibri"/>
                <a:cs typeface="Calibri"/>
                <a:sym typeface="Calibri"/>
              </a:rPr>
              <a:t>marketing</a:t>
            </a:r>
            <a:endParaRPr sz="1800" dirty="0">
              <a:solidFill>
                <a:srgbClr val="7030A0"/>
              </a:solidFill>
              <a:latin typeface="Calibri"/>
              <a:ea typeface="Calibri"/>
              <a:cs typeface="Calibri"/>
              <a:sym typeface="Calibri"/>
            </a:endParaRPr>
          </a:p>
        </p:txBody>
      </p:sp>
      <p:sp>
        <p:nvSpPr>
          <p:cNvPr id="251" name="Google Shape;251;p19"/>
          <p:cNvSpPr txBox="1"/>
          <p:nvPr/>
        </p:nvSpPr>
        <p:spPr>
          <a:xfrm>
            <a:off x="13106400" y="5511099"/>
            <a:ext cx="3754138"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7030A0"/>
                </a:solidFill>
                <a:latin typeface="Calibri"/>
                <a:ea typeface="Calibri"/>
                <a:cs typeface="Calibri"/>
                <a:sym typeface="Calibri"/>
              </a:rPr>
              <a:t>Este </a:t>
            </a:r>
            <a:r>
              <a:rPr lang="en-US" sz="1800" b="1" dirty="0" err="1">
                <a:solidFill>
                  <a:srgbClr val="7030A0"/>
                </a:solidFill>
                <a:latin typeface="Calibri"/>
                <a:ea typeface="Calibri"/>
                <a:cs typeface="Calibri"/>
                <a:sym typeface="Calibri"/>
              </a:rPr>
              <a:t>necesară</a:t>
            </a:r>
            <a:r>
              <a:rPr lang="en-US" sz="1800" b="1" dirty="0">
                <a:solidFill>
                  <a:srgbClr val="7030A0"/>
                </a:solidFill>
                <a:latin typeface="Calibri"/>
                <a:ea typeface="Calibri"/>
                <a:cs typeface="Calibri"/>
                <a:sym typeface="Calibri"/>
              </a:rPr>
              <a:t> </a:t>
            </a:r>
            <a:r>
              <a:rPr lang="en-US" sz="1800" b="1" dirty="0" err="1">
                <a:solidFill>
                  <a:srgbClr val="7030A0"/>
                </a:solidFill>
                <a:latin typeface="Calibri"/>
                <a:ea typeface="Calibri"/>
                <a:cs typeface="Calibri"/>
                <a:sym typeface="Calibri"/>
              </a:rPr>
              <a:t>pregătirea</a:t>
            </a:r>
            <a:r>
              <a:rPr lang="en-US" sz="1800" b="1" dirty="0">
                <a:solidFill>
                  <a:srgbClr val="7030A0"/>
                </a:solidFill>
                <a:latin typeface="Calibri"/>
                <a:ea typeface="Calibri"/>
                <a:cs typeface="Calibri"/>
                <a:sym typeface="Calibri"/>
              </a:rPr>
              <a:t> </a:t>
            </a:r>
            <a:r>
              <a:rPr lang="en-US" sz="1800" b="1" dirty="0" err="1">
                <a:solidFill>
                  <a:srgbClr val="7030A0"/>
                </a:solidFill>
                <a:latin typeface="Calibri"/>
                <a:ea typeface="Calibri"/>
                <a:cs typeface="Calibri"/>
                <a:sym typeface="Calibri"/>
              </a:rPr>
              <a:t>adecvată</a:t>
            </a:r>
            <a:r>
              <a:rPr lang="en-US" sz="1800" b="1" dirty="0">
                <a:solidFill>
                  <a:srgbClr val="7030A0"/>
                </a:solidFill>
                <a:latin typeface="Calibri"/>
                <a:ea typeface="Calibri"/>
                <a:cs typeface="Calibri"/>
                <a:sym typeface="Calibri"/>
              </a:rPr>
              <a:t> </a:t>
            </a:r>
            <a:r>
              <a:rPr lang="en-US" sz="1800" b="1" dirty="0" err="1">
                <a:solidFill>
                  <a:srgbClr val="7030A0"/>
                </a:solidFill>
                <a:latin typeface="Calibri"/>
                <a:ea typeface="Calibri"/>
                <a:cs typeface="Calibri"/>
                <a:sym typeface="Calibri"/>
              </a:rPr>
              <a:t>pentru</a:t>
            </a:r>
            <a:r>
              <a:rPr lang="en-US" sz="1800" b="1" dirty="0">
                <a:solidFill>
                  <a:srgbClr val="7030A0"/>
                </a:solidFill>
                <a:latin typeface="Calibri"/>
                <a:ea typeface="Calibri"/>
                <a:cs typeface="Calibri"/>
                <a:sym typeface="Calibri"/>
              </a:rPr>
              <a:t> </a:t>
            </a:r>
            <a:r>
              <a:rPr lang="en-US" sz="1800" b="1" dirty="0" err="1">
                <a:solidFill>
                  <a:srgbClr val="7030A0"/>
                </a:solidFill>
                <a:latin typeface="Calibri"/>
                <a:ea typeface="Calibri"/>
                <a:cs typeface="Calibri"/>
                <a:sym typeface="Calibri"/>
              </a:rPr>
              <a:t>intrarea</a:t>
            </a:r>
            <a:r>
              <a:rPr lang="en-US" sz="1800" b="1" dirty="0">
                <a:solidFill>
                  <a:srgbClr val="7030A0"/>
                </a:solidFill>
                <a:latin typeface="Calibri"/>
                <a:ea typeface="Calibri"/>
                <a:cs typeface="Calibri"/>
                <a:sym typeface="Calibri"/>
              </a:rPr>
              <a:t> </a:t>
            </a:r>
            <a:r>
              <a:rPr lang="en-US" sz="1800" b="1" dirty="0" err="1">
                <a:solidFill>
                  <a:srgbClr val="7030A0"/>
                </a:solidFill>
                <a:latin typeface="Calibri"/>
                <a:ea typeface="Calibri"/>
                <a:cs typeface="Calibri"/>
                <a:sym typeface="Calibri"/>
              </a:rPr>
              <a:t>în</a:t>
            </a:r>
            <a:r>
              <a:rPr lang="en-US" sz="1800" b="1" dirty="0">
                <a:solidFill>
                  <a:srgbClr val="7030A0"/>
                </a:solidFill>
                <a:latin typeface="Calibri"/>
                <a:ea typeface="Calibri"/>
                <a:cs typeface="Calibri"/>
                <a:sym typeface="Calibri"/>
              </a:rPr>
              <a:t> </a:t>
            </a:r>
            <a:r>
              <a:rPr lang="en-US" sz="1800" b="1" dirty="0" err="1">
                <a:solidFill>
                  <a:srgbClr val="7030A0"/>
                </a:solidFill>
                <a:latin typeface="Calibri"/>
                <a:ea typeface="Calibri"/>
                <a:cs typeface="Calibri"/>
                <a:sym typeface="Calibri"/>
              </a:rPr>
              <a:t>afaceri</a:t>
            </a:r>
            <a:r>
              <a:rPr lang="en-US" sz="1800" b="1" dirty="0">
                <a:solidFill>
                  <a:srgbClr val="7030A0"/>
                </a:solidFill>
                <a:latin typeface="Calibri"/>
                <a:ea typeface="Calibri"/>
                <a:cs typeface="Calibri"/>
                <a:sym typeface="Calibri"/>
              </a:rPr>
              <a:t> </a:t>
            </a:r>
            <a:r>
              <a:rPr lang="en-US" sz="1800" b="1" dirty="0" err="1">
                <a:solidFill>
                  <a:srgbClr val="7030A0"/>
                </a:solidFill>
                <a:latin typeface="Calibri"/>
                <a:ea typeface="Calibri"/>
                <a:cs typeface="Calibri"/>
                <a:sym typeface="Calibri"/>
              </a:rPr>
              <a:t>și</a:t>
            </a:r>
            <a:r>
              <a:rPr lang="en-US" sz="1800" b="1" dirty="0">
                <a:solidFill>
                  <a:srgbClr val="7030A0"/>
                </a:solidFill>
                <a:latin typeface="Calibri"/>
                <a:ea typeface="Calibri"/>
                <a:cs typeface="Calibri"/>
                <a:sym typeface="Calibri"/>
              </a:rPr>
              <a:t> </a:t>
            </a:r>
            <a:r>
              <a:rPr lang="en-US" sz="1800" b="1" dirty="0" err="1">
                <a:solidFill>
                  <a:srgbClr val="7030A0"/>
                </a:solidFill>
                <a:latin typeface="Calibri"/>
                <a:ea typeface="Calibri"/>
                <a:cs typeface="Calibri"/>
                <a:sym typeface="Calibri"/>
              </a:rPr>
              <a:t>planificarea</a:t>
            </a:r>
            <a:r>
              <a:rPr lang="en-US" sz="1800" b="1" dirty="0">
                <a:solidFill>
                  <a:srgbClr val="7030A0"/>
                </a:solidFill>
                <a:latin typeface="Calibri"/>
                <a:ea typeface="Calibri"/>
                <a:cs typeface="Calibri"/>
                <a:sym typeface="Calibri"/>
              </a:rPr>
              <a:t> </a:t>
            </a:r>
            <a:r>
              <a:rPr lang="en-US" sz="1800" b="1" dirty="0" err="1">
                <a:solidFill>
                  <a:srgbClr val="7030A0"/>
                </a:solidFill>
                <a:latin typeface="Calibri"/>
                <a:ea typeface="Calibri"/>
                <a:cs typeface="Calibri"/>
                <a:sym typeface="Calibri"/>
              </a:rPr>
              <a:t>activităților</a:t>
            </a:r>
            <a:r>
              <a:rPr lang="en-US" sz="1800" b="1" dirty="0">
                <a:solidFill>
                  <a:srgbClr val="7030A0"/>
                </a:solidFill>
                <a:latin typeface="Calibri"/>
                <a:ea typeface="Calibri"/>
                <a:cs typeface="Calibri"/>
                <a:sym typeface="Calibri"/>
              </a:rPr>
              <a:t>.</a:t>
            </a:r>
            <a:endParaRPr sz="2800" b="1" dirty="0">
              <a:solidFill>
                <a:srgbClr val="7030A0"/>
              </a:solidFill>
              <a:latin typeface="Calibri"/>
              <a:ea typeface="Calibri"/>
              <a:cs typeface="Calibri"/>
              <a:sym typeface="Calibri"/>
            </a:endParaRPr>
          </a:p>
        </p:txBody>
      </p:sp>
      <p:sp>
        <p:nvSpPr>
          <p:cNvPr id="252" name="Google Shape;252;p19"/>
          <p:cNvSpPr txBox="1"/>
          <p:nvPr/>
        </p:nvSpPr>
        <p:spPr>
          <a:xfrm>
            <a:off x="13106399" y="6334026"/>
            <a:ext cx="3581401" cy="92333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it-IT" sz="1800" dirty="0">
                <a:solidFill>
                  <a:srgbClr val="7030A0"/>
                </a:solidFill>
                <a:latin typeface="Calibri"/>
                <a:ea typeface="Calibri"/>
                <a:cs typeface="Calibri"/>
                <a:sym typeface="Calibri"/>
              </a:rPr>
              <a:t>Avantajul competitiv vine din valoarea pe care un antreprenor o poate crea pentru clienți</a:t>
            </a:r>
            <a:endParaRPr sz="2400" dirty="0">
              <a:solidFill>
                <a:srgbClr val="7030A0"/>
              </a:solidFill>
              <a:latin typeface="Calibri"/>
              <a:ea typeface="Calibri"/>
              <a:cs typeface="Calibri"/>
              <a:sym typeface="Calibri"/>
            </a:endParaRPr>
          </a:p>
        </p:txBody>
      </p:sp>
      <p:pic>
        <p:nvPicPr>
          <p:cNvPr id="253" name="Google Shape;253;p19"/>
          <p:cNvPicPr preferRelativeResize="0"/>
          <p:nvPr/>
        </p:nvPicPr>
        <p:blipFill rotWithShape="1">
          <a:blip r:embed="rId3">
            <a:alphaModFix/>
          </a:blip>
          <a:srcRect/>
          <a:stretch/>
        </p:blipFill>
        <p:spPr>
          <a:xfrm>
            <a:off x="1466543" y="2944659"/>
            <a:ext cx="581024" cy="581024"/>
          </a:xfrm>
          <a:prstGeom prst="rect">
            <a:avLst/>
          </a:prstGeom>
          <a:noFill/>
          <a:ln>
            <a:noFill/>
          </a:ln>
        </p:spPr>
      </p:pic>
      <p:pic>
        <p:nvPicPr>
          <p:cNvPr id="254" name="Google Shape;254;p19"/>
          <p:cNvPicPr preferRelativeResize="0"/>
          <p:nvPr/>
        </p:nvPicPr>
        <p:blipFill rotWithShape="1">
          <a:blip r:embed="rId3">
            <a:alphaModFix/>
          </a:blip>
          <a:srcRect/>
          <a:stretch/>
        </p:blipFill>
        <p:spPr>
          <a:xfrm>
            <a:off x="1447800" y="5621977"/>
            <a:ext cx="581024" cy="581024"/>
          </a:xfrm>
          <a:prstGeom prst="rect">
            <a:avLst/>
          </a:prstGeom>
          <a:noFill/>
          <a:ln>
            <a:noFill/>
          </a:ln>
        </p:spPr>
      </p:pic>
      <p:pic>
        <p:nvPicPr>
          <p:cNvPr id="255" name="Google Shape;255;p19"/>
          <p:cNvPicPr preferRelativeResize="0"/>
          <p:nvPr/>
        </p:nvPicPr>
        <p:blipFill rotWithShape="1">
          <a:blip r:embed="rId3">
            <a:alphaModFix/>
          </a:blip>
          <a:srcRect/>
          <a:stretch/>
        </p:blipFill>
        <p:spPr>
          <a:xfrm>
            <a:off x="12358686" y="3004934"/>
            <a:ext cx="581024" cy="581024"/>
          </a:xfrm>
          <a:prstGeom prst="rect">
            <a:avLst/>
          </a:prstGeom>
          <a:noFill/>
          <a:ln>
            <a:noFill/>
          </a:ln>
        </p:spPr>
      </p:pic>
      <p:pic>
        <p:nvPicPr>
          <p:cNvPr id="256" name="Google Shape;256;p19"/>
          <p:cNvPicPr preferRelativeResize="0"/>
          <p:nvPr/>
        </p:nvPicPr>
        <p:blipFill rotWithShape="1">
          <a:blip r:embed="rId3">
            <a:alphaModFix/>
          </a:blip>
          <a:srcRect/>
          <a:stretch/>
        </p:blipFill>
        <p:spPr>
          <a:xfrm>
            <a:off x="12339943" y="5682252"/>
            <a:ext cx="581024" cy="581024"/>
          </a:xfrm>
          <a:prstGeom prst="rect">
            <a:avLst/>
          </a:prstGeom>
          <a:noFill/>
          <a:ln>
            <a:noFill/>
          </a:ln>
        </p:spPr>
      </p:pic>
      <p:pic>
        <p:nvPicPr>
          <p:cNvPr id="257" name="Google Shape;257;p19" descr="Providing Outstanding Virtual Customer Service During a Crisis"/>
          <p:cNvPicPr preferRelativeResize="0"/>
          <p:nvPr/>
        </p:nvPicPr>
        <p:blipFill rotWithShape="1">
          <a:blip r:embed="rId4">
            <a:alphaModFix/>
          </a:blip>
          <a:srcRect/>
          <a:stretch/>
        </p:blipFill>
        <p:spPr>
          <a:xfrm>
            <a:off x="7406856" y="2047776"/>
            <a:ext cx="4862820" cy="4286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
          <p:cNvSpPr txBox="1"/>
          <p:nvPr/>
        </p:nvSpPr>
        <p:spPr>
          <a:xfrm>
            <a:off x="1524000" y="1503549"/>
            <a:ext cx="946265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RO" sz="4000" b="1" dirty="0">
                <a:solidFill>
                  <a:srgbClr val="FD4FB4"/>
                </a:solidFill>
                <a:latin typeface="Calibri"/>
                <a:ea typeface="Calibri"/>
                <a:cs typeface="Calibri"/>
                <a:sym typeface="Calibri"/>
              </a:rPr>
              <a:t>Obiective</a:t>
            </a:r>
            <a:endParaRPr dirty="0"/>
          </a:p>
        </p:txBody>
      </p:sp>
      <p:sp>
        <p:nvSpPr>
          <p:cNvPr id="112" name="Google Shape;112;p2"/>
          <p:cNvSpPr txBox="1"/>
          <p:nvPr/>
        </p:nvSpPr>
        <p:spPr>
          <a:xfrm>
            <a:off x="1524000" y="2262365"/>
            <a:ext cx="10040186"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o-RO" sz="2800" dirty="0">
                <a:solidFill>
                  <a:srgbClr val="7030A0"/>
                </a:solidFill>
                <a:latin typeface="Calibri"/>
                <a:ea typeface="Calibri"/>
                <a:cs typeface="Calibri"/>
                <a:sym typeface="Calibri"/>
              </a:rPr>
              <a:t>La finalul acestui curs vei fi capabilă să</a:t>
            </a:r>
            <a:r>
              <a:rPr lang="en-US" sz="2800" dirty="0">
                <a:solidFill>
                  <a:srgbClr val="7030A0"/>
                </a:solidFill>
                <a:latin typeface="Calibri"/>
                <a:ea typeface="Calibri"/>
                <a:cs typeface="Calibri"/>
                <a:sym typeface="Calibri"/>
              </a:rPr>
              <a:t>:</a:t>
            </a:r>
            <a:endParaRPr dirty="0"/>
          </a:p>
        </p:txBody>
      </p:sp>
      <p:grpSp>
        <p:nvGrpSpPr>
          <p:cNvPr id="113" name="Google Shape;113;p2"/>
          <p:cNvGrpSpPr/>
          <p:nvPr/>
        </p:nvGrpSpPr>
        <p:grpSpPr>
          <a:xfrm>
            <a:off x="2636806" y="3226357"/>
            <a:ext cx="7040594" cy="2536057"/>
            <a:chOff x="6390800" y="973051"/>
            <a:chExt cx="7040594" cy="2536057"/>
          </a:xfrm>
        </p:grpSpPr>
        <p:sp>
          <p:nvSpPr>
            <p:cNvPr id="114" name="Google Shape;114;p2"/>
            <p:cNvSpPr txBox="1"/>
            <p:nvPr/>
          </p:nvSpPr>
          <p:spPr>
            <a:xfrm>
              <a:off x="6420992" y="1939448"/>
              <a:ext cx="6705603" cy="156966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FD4FB4"/>
                </a:buClr>
                <a:buSzPts val="2400"/>
                <a:buFont typeface="Arial"/>
                <a:buChar char="•"/>
              </a:pPr>
              <a:r>
                <a:rPr lang="en-US" sz="2400" dirty="0">
                  <a:solidFill>
                    <a:srgbClr val="FD4FB4"/>
                  </a:solidFill>
                  <a:latin typeface="Calibri"/>
                  <a:ea typeface="Calibri"/>
                  <a:cs typeface="Calibri"/>
                  <a:sym typeface="Calibri"/>
                </a:rPr>
                <a:t>Vei </a:t>
              </a:r>
              <a:r>
                <a:rPr lang="en-US" sz="2400" dirty="0" err="1">
                  <a:solidFill>
                    <a:srgbClr val="FD4FB4"/>
                  </a:solidFill>
                  <a:latin typeface="Calibri"/>
                  <a:ea typeface="Calibri"/>
                  <a:cs typeface="Calibri"/>
                  <a:sym typeface="Calibri"/>
                </a:rPr>
                <a:t>afla</a:t>
              </a:r>
              <a:r>
                <a:rPr lang="en-US" sz="2400" dirty="0">
                  <a:solidFill>
                    <a:srgbClr val="FD4FB4"/>
                  </a:solidFill>
                  <a:latin typeface="Calibri"/>
                  <a:ea typeface="Calibri"/>
                  <a:cs typeface="Calibri"/>
                  <a:sym typeface="Calibri"/>
                </a:rPr>
                <a:t> </a:t>
              </a:r>
              <a:r>
                <a:rPr lang="en-US" sz="2400" dirty="0" err="1">
                  <a:solidFill>
                    <a:srgbClr val="FD4FB4"/>
                  </a:solidFill>
                  <a:latin typeface="Calibri"/>
                  <a:ea typeface="Calibri"/>
                  <a:cs typeface="Calibri"/>
                  <a:sym typeface="Calibri"/>
                </a:rPr>
                <a:t>calitățile</a:t>
              </a:r>
              <a:r>
                <a:rPr lang="en-US" sz="2400" dirty="0">
                  <a:solidFill>
                    <a:srgbClr val="FD4FB4"/>
                  </a:solidFill>
                  <a:latin typeface="Calibri"/>
                  <a:ea typeface="Calibri"/>
                  <a:cs typeface="Calibri"/>
                  <a:sym typeface="Calibri"/>
                </a:rPr>
                <a:t> </a:t>
              </a:r>
              <a:r>
                <a:rPr lang="en-US" sz="2400" dirty="0" err="1">
                  <a:solidFill>
                    <a:srgbClr val="FD4FB4"/>
                  </a:solidFill>
                  <a:latin typeface="Calibri"/>
                  <a:ea typeface="Calibri"/>
                  <a:cs typeface="Calibri"/>
                  <a:sym typeface="Calibri"/>
                </a:rPr>
                <a:t>și</a:t>
              </a:r>
              <a:r>
                <a:rPr lang="en-US" sz="2400" dirty="0">
                  <a:solidFill>
                    <a:srgbClr val="FD4FB4"/>
                  </a:solidFill>
                  <a:latin typeface="Calibri"/>
                  <a:ea typeface="Calibri"/>
                  <a:cs typeface="Calibri"/>
                  <a:sym typeface="Calibri"/>
                </a:rPr>
                <a:t> </a:t>
              </a:r>
              <a:r>
                <a:rPr lang="en-US" sz="2400" dirty="0" err="1">
                  <a:solidFill>
                    <a:srgbClr val="FD4FB4"/>
                  </a:solidFill>
                  <a:latin typeface="Calibri"/>
                  <a:ea typeface="Calibri"/>
                  <a:cs typeface="Calibri"/>
                  <a:sym typeface="Calibri"/>
                </a:rPr>
                <a:t>motivele</a:t>
              </a:r>
              <a:r>
                <a:rPr lang="en-US" sz="2400" dirty="0">
                  <a:solidFill>
                    <a:srgbClr val="FD4FB4"/>
                  </a:solidFill>
                  <a:latin typeface="Calibri"/>
                  <a:ea typeface="Calibri"/>
                  <a:cs typeface="Calibri"/>
                  <a:sym typeface="Calibri"/>
                </a:rPr>
                <a:t> pe care </a:t>
              </a:r>
              <a:r>
                <a:rPr lang="en-US" sz="2400" dirty="0" err="1">
                  <a:solidFill>
                    <a:srgbClr val="FD4FB4"/>
                  </a:solidFill>
                  <a:latin typeface="Calibri"/>
                  <a:ea typeface="Calibri"/>
                  <a:cs typeface="Calibri"/>
                  <a:sym typeface="Calibri"/>
                </a:rPr>
                <a:t>fiecare</a:t>
              </a:r>
              <a:r>
                <a:rPr lang="en-US" sz="2400" dirty="0">
                  <a:solidFill>
                    <a:srgbClr val="FD4FB4"/>
                  </a:solidFill>
                  <a:latin typeface="Calibri"/>
                  <a:ea typeface="Calibri"/>
                  <a:cs typeface="Calibri"/>
                  <a:sym typeface="Calibri"/>
                </a:rPr>
                <a:t> </a:t>
              </a:r>
              <a:r>
                <a:rPr lang="en-US" sz="2400" dirty="0" err="1">
                  <a:solidFill>
                    <a:srgbClr val="FD4FB4"/>
                  </a:solidFill>
                  <a:latin typeface="Calibri"/>
                  <a:ea typeface="Calibri"/>
                  <a:cs typeface="Calibri"/>
                  <a:sym typeface="Calibri"/>
                </a:rPr>
                <a:t>femeie</a:t>
              </a:r>
              <a:r>
                <a:rPr lang="en-US" sz="2400" dirty="0">
                  <a:solidFill>
                    <a:srgbClr val="FD4FB4"/>
                  </a:solidFill>
                  <a:latin typeface="Calibri"/>
                  <a:ea typeface="Calibri"/>
                  <a:cs typeface="Calibri"/>
                  <a:sym typeface="Calibri"/>
                </a:rPr>
                <a:t> </a:t>
              </a:r>
              <a:r>
                <a:rPr lang="en-US" sz="2400" dirty="0" err="1">
                  <a:solidFill>
                    <a:srgbClr val="FD4FB4"/>
                  </a:solidFill>
                  <a:latin typeface="Calibri"/>
                  <a:ea typeface="Calibri"/>
                  <a:cs typeface="Calibri"/>
                  <a:sym typeface="Calibri"/>
                </a:rPr>
                <a:t>antreprenor</a:t>
              </a:r>
              <a:r>
                <a:rPr lang="en-US" sz="2400" dirty="0">
                  <a:solidFill>
                    <a:srgbClr val="FD4FB4"/>
                  </a:solidFill>
                  <a:latin typeface="Calibri"/>
                  <a:ea typeface="Calibri"/>
                  <a:cs typeface="Calibri"/>
                  <a:sym typeface="Calibri"/>
                </a:rPr>
                <a:t> </a:t>
              </a:r>
              <a:r>
                <a:rPr lang="en-US" sz="2400" dirty="0" err="1">
                  <a:solidFill>
                    <a:srgbClr val="FD4FB4"/>
                  </a:solidFill>
                  <a:latin typeface="Calibri"/>
                  <a:ea typeface="Calibri"/>
                  <a:cs typeface="Calibri"/>
                  <a:sym typeface="Calibri"/>
                </a:rPr>
                <a:t>ar</a:t>
              </a:r>
              <a:r>
                <a:rPr lang="en-US" sz="2400" dirty="0">
                  <a:solidFill>
                    <a:srgbClr val="FD4FB4"/>
                  </a:solidFill>
                  <a:latin typeface="Calibri"/>
                  <a:ea typeface="Calibri"/>
                  <a:cs typeface="Calibri"/>
                  <a:sym typeface="Calibri"/>
                </a:rPr>
                <a:t> </a:t>
              </a:r>
              <a:r>
                <a:rPr lang="en-US" sz="2400" dirty="0" err="1">
                  <a:solidFill>
                    <a:srgbClr val="FD4FB4"/>
                  </a:solidFill>
                  <a:latin typeface="Calibri"/>
                  <a:ea typeface="Calibri"/>
                  <a:cs typeface="Calibri"/>
                  <a:sym typeface="Calibri"/>
                </a:rPr>
                <a:t>trebui</a:t>
              </a:r>
              <a:r>
                <a:rPr lang="en-US" sz="2400" dirty="0">
                  <a:solidFill>
                    <a:srgbClr val="FD4FB4"/>
                  </a:solidFill>
                  <a:latin typeface="Calibri"/>
                  <a:ea typeface="Calibri"/>
                  <a:cs typeface="Calibri"/>
                  <a:sym typeface="Calibri"/>
                </a:rPr>
                <a:t> </a:t>
              </a:r>
              <a:r>
                <a:rPr lang="en-US" sz="2400" dirty="0" err="1">
                  <a:solidFill>
                    <a:srgbClr val="FD4FB4"/>
                  </a:solidFill>
                  <a:latin typeface="Calibri"/>
                  <a:ea typeface="Calibri"/>
                  <a:cs typeface="Calibri"/>
                  <a:sym typeface="Calibri"/>
                </a:rPr>
                <a:t>să</a:t>
              </a:r>
              <a:r>
                <a:rPr lang="en-US" sz="2400" dirty="0">
                  <a:solidFill>
                    <a:srgbClr val="FD4FB4"/>
                  </a:solidFill>
                  <a:latin typeface="Calibri"/>
                  <a:ea typeface="Calibri"/>
                  <a:cs typeface="Calibri"/>
                  <a:sym typeface="Calibri"/>
                </a:rPr>
                <a:t> le </a:t>
              </a:r>
              <a:r>
                <a:rPr lang="en-US" sz="2400" dirty="0" err="1">
                  <a:solidFill>
                    <a:srgbClr val="FD4FB4"/>
                  </a:solidFill>
                  <a:latin typeface="Calibri"/>
                  <a:ea typeface="Calibri"/>
                  <a:cs typeface="Calibri"/>
                  <a:sym typeface="Calibri"/>
                </a:rPr>
                <a:t>aibă</a:t>
              </a:r>
              <a:r>
                <a:rPr lang="en-US" sz="2400" dirty="0">
                  <a:solidFill>
                    <a:srgbClr val="FD4FB4"/>
                  </a:solidFill>
                  <a:latin typeface="Calibri"/>
                  <a:ea typeface="Calibri"/>
                  <a:cs typeface="Calibri"/>
                  <a:sym typeface="Calibri"/>
                </a:rPr>
                <a:t>;</a:t>
              </a:r>
            </a:p>
            <a:p>
              <a:pPr marL="342900" marR="0" lvl="0" indent="-342900" algn="l" rtl="0">
                <a:spcBef>
                  <a:spcPts val="0"/>
                </a:spcBef>
                <a:spcAft>
                  <a:spcPts val="0"/>
                </a:spcAft>
                <a:buClr>
                  <a:srgbClr val="FD4FB4"/>
                </a:buClr>
                <a:buSzPts val="2400"/>
                <a:buFont typeface="Arial"/>
                <a:buChar char="•"/>
              </a:pPr>
              <a:r>
                <a:rPr lang="en-US" sz="2400" dirty="0">
                  <a:solidFill>
                    <a:srgbClr val="FD4FB4"/>
                  </a:solidFill>
                  <a:latin typeface="Calibri"/>
                  <a:ea typeface="Calibri"/>
                  <a:cs typeface="Calibri"/>
                  <a:sym typeface="Calibri"/>
                </a:rPr>
                <a:t>Care sunt </a:t>
              </a:r>
              <a:r>
                <a:rPr lang="en-US" sz="2400" dirty="0" err="1">
                  <a:solidFill>
                    <a:srgbClr val="FD4FB4"/>
                  </a:solidFill>
                  <a:latin typeface="Calibri"/>
                  <a:ea typeface="Calibri"/>
                  <a:cs typeface="Calibri"/>
                  <a:sym typeface="Calibri"/>
                </a:rPr>
                <a:t>cunoștințele</a:t>
              </a:r>
              <a:r>
                <a:rPr lang="en-US" sz="2400" dirty="0">
                  <a:solidFill>
                    <a:srgbClr val="FD4FB4"/>
                  </a:solidFill>
                  <a:latin typeface="Calibri"/>
                  <a:ea typeface="Calibri"/>
                  <a:cs typeface="Calibri"/>
                  <a:sym typeface="Calibri"/>
                </a:rPr>
                <a:t> </a:t>
              </a:r>
              <a:r>
                <a:rPr lang="en-US" sz="2400" dirty="0" err="1">
                  <a:solidFill>
                    <a:srgbClr val="FD4FB4"/>
                  </a:solidFill>
                  <a:latin typeface="Calibri"/>
                  <a:ea typeface="Calibri"/>
                  <a:cs typeface="Calibri"/>
                  <a:sym typeface="Calibri"/>
                </a:rPr>
                <a:t>și</a:t>
              </a:r>
              <a:r>
                <a:rPr lang="en-US" sz="2400" dirty="0">
                  <a:solidFill>
                    <a:srgbClr val="FD4FB4"/>
                  </a:solidFill>
                  <a:latin typeface="Calibri"/>
                  <a:ea typeface="Calibri"/>
                  <a:cs typeface="Calibri"/>
                  <a:sym typeface="Calibri"/>
                </a:rPr>
                <a:t> </a:t>
              </a:r>
              <a:r>
                <a:rPr lang="en-US" sz="2400" dirty="0" err="1">
                  <a:solidFill>
                    <a:srgbClr val="FD4FB4"/>
                  </a:solidFill>
                  <a:latin typeface="Calibri"/>
                  <a:ea typeface="Calibri"/>
                  <a:cs typeface="Calibri"/>
                  <a:sym typeface="Calibri"/>
                </a:rPr>
                <a:t>abilitățile</a:t>
              </a:r>
              <a:r>
                <a:rPr lang="en-US" sz="2400" dirty="0">
                  <a:solidFill>
                    <a:srgbClr val="FD4FB4"/>
                  </a:solidFill>
                  <a:latin typeface="Calibri"/>
                  <a:ea typeface="Calibri"/>
                  <a:cs typeface="Calibri"/>
                  <a:sym typeface="Calibri"/>
                </a:rPr>
                <a:t> </a:t>
              </a:r>
              <a:r>
                <a:rPr lang="en-US" sz="2400" dirty="0" err="1">
                  <a:solidFill>
                    <a:srgbClr val="FD4FB4"/>
                  </a:solidFill>
                  <a:latin typeface="Calibri"/>
                  <a:ea typeface="Calibri"/>
                  <a:cs typeface="Calibri"/>
                  <a:sym typeface="Calibri"/>
                </a:rPr>
                <a:t>necesare</a:t>
              </a:r>
              <a:r>
                <a:rPr lang="en-US" sz="2400" dirty="0">
                  <a:solidFill>
                    <a:srgbClr val="FD4FB4"/>
                  </a:solidFill>
                  <a:latin typeface="Calibri"/>
                  <a:ea typeface="Calibri"/>
                  <a:cs typeface="Calibri"/>
                  <a:sym typeface="Calibri"/>
                </a:rPr>
                <a:t> </a:t>
              </a:r>
              <a:r>
                <a:rPr lang="en-US" sz="2400" dirty="0" err="1">
                  <a:solidFill>
                    <a:srgbClr val="FD4FB4"/>
                  </a:solidFill>
                  <a:latin typeface="Calibri"/>
                  <a:ea typeface="Calibri"/>
                  <a:cs typeface="Calibri"/>
                  <a:sym typeface="Calibri"/>
                </a:rPr>
                <a:t>pentru</a:t>
              </a:r>
              <a:r>
                <a:rPr lang="en-US" sz="2400" dirty="0">
                  <a:solidFill>
                    <a:srgbClr val="FD4FB4"/>
                  </a:solidFill>
                  <a:latin typeface="Calibri"/>
                  <a:ea typeface="Calibri"/>
                  <a:cs typeface="Calibri"/>
                  <a:sym typeface="Calibri"/>
                </a:rPr>
                <a:t> a </a:t>
              </a:r>
              <a:r>
                <a:rPr lang="en-US" sz="2400" dirty="0" err="1">
                  <a:solidFill>
                    <a:srgbClr val="FD4FB4"/>
                  </a:solidFill>
                  <a:latin typeface="Calibri"/>
                  <a:ea typeface="Calibri"/>
                  <a:cs typeface="Calibri"/>
                  <a:sym typeface="Calibri"/>
                </a:rPr>
                <a:t>începe</a:t>
              </a:r>
              <a:r>
                <a:rPr lang="en-US" sz="2400" dirty="0">
                  <a:solidFill>
                    <a:srgbClr val="FD4FB4"/>
                  </a:solidFill>
                  <a:latin typeface="Calibri"/>
                  <a:ea typeface="Calibri"/>
                  <a:cs typeface="Calibri"/>
                  <a:sym typeface="Calibri"/>
                </a:rPr>
                <a:t> o </a:t>
              </a:r>
              <a:r>
                <a:rPr lang="en-US" sz="2400" dirty="0" err="1">
                  <a:solidFill>
                    <a:srgbClr val="FD4FB4"/>
                  </a:solidFill>
                  <a:latin typeface="Calibri"/>
                  <a:ea typeface="Calibri"/>
                  <a:cs typeface="Calibri"/>
                  <a:sym typeface="Calibri"/>
                </a:rPr>
                <a:t>afacere</a:t>
              </a:r>
              <a:endParaRPr sz="2400" dirty="0">
                <a:solidFill>
                  <a:srgbClr val="FD4FB4"/>
                </a:solidFill>
                <a:latin typeface="Calibri"/>
                <a:ea typeface="Calibri"/>
                <a:cs typeface="Calibri"/>
                <a:sym typeface="Calibri"/>
              </a:endParaRPr>
            </a:p>
          </p:txBody>
        </p:sp>
        <p:sp>
          <p:nvSpPr>
            <p:cNvPr id="115" name="Google Shape;115;p2"/>
            <p:cNvSpPr txBox="1"/>
            <p:nvPr/>
          </p:nvSpPr>
          <p:spPr>
            <a:xfrm>
              <a:off x="6390800" y="973051"/>
              <a:ext cx="7040594" cy="954067"/>
            </a:xfrm>
            <a:prstGeom prst="rect">
              <a:avLst/>
            </a:prstGeom>
            <a:noFill/>
            <a:ln>
              <a:noFill/>
            </a:ln>
          </p:spPr>
          <p:txBody>
            <a:bodyPr spcFirstLastPara="1" wrap="square" lIns="108000" tIns="45700" rIns="108000" bIns="45700" anchor="t" anchorCtr="0">
              <a:spAutoFit/>
            </a:bodyPr>
            <a:lstStyle/>
            <a:p>
              <a:pPr marL="0" marR="0" lvl="0" indent="449580" algn="l" rtl="0">
                <a:spcBef>
                  <a:spcPts val="0"/>
                </a:spcBef>
                <a:spcAft>
                  <a:spcPts val="0"/>
                </a:spcAft>
                <a:buNone/>
              </a:pPr>
              <a:r>
                <a:rPr lang="ro-RO" sz="2800" dirty="0">
                  <a:solidFill>
                    <a:srgbClr val="7030A0"/>
                  </a:solidFill>
                  <a:latin typeface="Calibri"/>
                  <a:ea typeface="Calibri"/>
                  <a:cs typeface="Calibri"/>
                  <a:sym typeface="Calibri"/>
                </a:rPr>
                <a:t>Îți răspunzi la întrebarea De ce să încep o afacere</a:t>
              </a:r>
              <a:r>
                <a:rPr lang="en-US" sz="2800" dirty="0">
                  <a:solidFill>
                    <a:srgbClr val="7030A0"/>
                  </a:solidFill>
                  <a:latin typeface="Calibri"/>
                  <a:ea typeface="Calibri"/>
                  <a:cs typeface="Calibri"/>
                  <a:sym typeface="Calibri"/>
                </a:rPr>
                <a:t>?</a:t>
              </a:r>
              <a:endParaRPr sz="2800" dirty="0">
                <a:solidFill>
                  <a:srgbClr val="7030A0"/>
                </a:solidFill>
                <a:latin typeface="Times New Roman"/>
                <a:ea typeface="Times New Roman"/>
                <a:cs typeface="Times New Roman"/>
                <a:sym typeface="Times New Roman"/>
              </a:endParaRPr>
            </a:p>
          </p:txBody>
        </p:sp>
      </p:grpSp>
      <p:pic>
        <p:nvPicPr>
          <p:cNvPr id="116" name="Google Shape;116;p2"/>
          <p:cNvPicPr preferRelativeResize="0"/>
          <p:nvPr/>
        </p:nvPicPr>
        <p:blipFill rotWithShape="1">
          <a:blip r:embed="rId3">
            <a:alphaModFix/>
          </a:blip>
          <a:srcRect/>
          <a:stretch/>
        </p:blipFill>
        <p:spPr>
          <a:xfrm>
            <a:off x="1885946" y="3703624"/>
            <a:ext cx="581024" cy="581024"/>
          </a:xfrm>
          <a:prstGeom prst="rect">
            <a:avLst/>
          </a:prstGeom>
          <a:noFill/>
          <a:ln>
            <a:noFill/>
          </a:ln>
        </p:spPr>
      </p:pic>
      <p:pic>
        <p:nvPicPr>
          <p:cNvPr id="117" name="Google Shape;117;p2"/>
          <p:cNvPicPr preferRelativeResize="0"/>
          <p:nvPr/>
        </p:nvPicPr>
        <p:blipFill rotWithShape="1">
          <a:blip r:embed="rId3">
            <a:alphaModFix/>
          </a:blip>
          <a:srcRect/>
          <a:stretch/>
        </p:blipFill>
        <p:spPr>
          <a:xfrm>
            <a:off x="1885946" y="6641500"/>
            <a:ext cx="581024" cy="581024"/>
          </a:xfrm>
          <a:prstGeom prst="rect">
            <a:avLst/>
          </a:prstGeom>
          <a:noFill/>
          <a:ln>
            <a:noFill/>
          </a:ln>
        </p:spPr>
      </p:pic>
      <p:pic>
        <p:nvPicPr>
          <p:cNvPr id="118" name="Google Shape;118;p2"/>
          <p:cNvPicPr preferRelativeResize="0"/>
          <p:nvPr/>
        </p:nvPicPr>
        <p:blipFill rotWithShape="1">
          <a:blip r:embed="rId4">
            <a:alphaModFix/>
          </a:blip>
          <a:srcRect r="11434"/>
          <a:stretch/>
        </p:blipFill>
        <p:spPr>
          <a:xfrm>
            <a:off x="8915400" y="2456215"/>
            <a:ext cx="8853025" cy="5042737"/>
          </a:xfrm>
          <a:prstGeom prst="rect">
            <a:avLst/>
          </a:prstGeom>
          <a:noFill/>
          <a:ln>
            <a:noFill/>
          </a:ln>
        </p:spPr>
      </p:pic>
      <p:grpSp>
        <p:nvGrpSpPr>
          <p:cNvPr id="119" name="Google Shape;119;p2"/>
          <p:cNvGrpSpPr/>
          <p:nvPr/>
        </p:nvGrpSpPr>
        <p:grpSpPr>
          <a:xfrm>
            <a:off x="2610927" y="5954495"/>
            <a:ext cx="7040594" cy="2536057"/>
            <a:chOff x="6390800" y="973051"/>
            <a:chExt cx="7040594" cy="2536057"/>
          </a:xfrm>
        </p:grpSpPr>
        <p:sp>
          <p:nvSpPr>
            <p:cNvPr id="120" name="Google Shape;120;p2"/>
            <p:cNvSpPr txBox="1"/>
            <p:nvPr/>
          </p:nvSpPr>
          <p:spPr>
            <a:xfrm>
              <a:off x="6420992" y="1939448"/>
              <a:ext cx="6705603" cy="156966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FD4FB4"/>
                </a:buClr>
                <a:buSzPts val="2400"/>
                <a:buFont typeface="Arial"/>
                <a:buChar char="•"/>
              </a:pPr>
              <a:r>
                <a:rPr lang="en-US" sz="2400" dirty="0">
                  <a:solidFill>
                    <a:srgbClr val="FD4FB4"/>
                  </a:solidFill>
                  <a:latin typeface="Calibri"/>
                  <a:ea typeface="Calibri"/>
                  <a:cs typeface="Calibri"/>
                  <a:sym typeface="Calibri"/>
                </a:rPr>
                <a:t>Vei </a:t>
              </a:r>
              <a:r>
                <a:rPr lang="en-US" sz="2400" dirty="0" err="1">
                  <a:solidFill>
                    <a:srgbClr val="FD4FB4"/>
                  </a:solidFill>
                  <a:latin typeface="Calibri"/>
                  <a:ea typeface="Calibri"/>
                  <a:cs typeface="Calibri"/>
                  <a:sym typeface="Calibri"/>
                </a:rPr>
                <a:t>afla</a:t>
              </a:r>
              <a:r>
                <a:rPr lang="en-US" sz="2400" dirty="0">
                  <a:solidFill>
                    <a:srgbClr val="FD4FB4"/>
                  </a:solidFill>
                  <a:latin typeface="Calibri"/>
                  <a:ea typeface="Calibri"/>
                  <a:cs typeface="Calibri"/>
                  <a:sym typeface="Calibri"/>
                </a:rPr>
                <a:t> care sunt </a:t>
              </a:r>
              <a:r>
                <a:rPr lang="en-US" sz="2400" dirty="0" err="1">
                  <a:solidFill>
                    <a:srgbClr val="FD4FB4"/>
                  </a:solidFill>
                  <a:latin typeface="Calibri"/>
                  <a:ea typeface="Calibri"/>
                  <a:cs typeface="Calibri"/>
                  <a:sym typeface="Calibri"/>
                </a:rPr>
                <a:t>resursele</a:t>
              </a:r>
              <a:r>
                <a:rPr lang="en-US" sz="2400" dirty="0">
                  <a:solidFill>
                    <a:srgbClr val="FD4FB4"/>
                  </a:solidFill>
                  <a:latin typeface="Calibri"/>
                  <a:ea typeface="Calibri"/>
                  <a:cs typeface="Calibri"/>
                  <a:sym typeface="Calibri"/>
                </a:rPr>
                <a:t> </a:t>
              </a:r>
              <a:r>
                <a:rPr lang="en-US" sz="2400" dirty="0" err="1">
                  <a:solidFill>
                    <a:srgbClr val="FD4FB4"/>
                  </a:solidFill>
                  <a:latin typeface="Calibri"/>
                  <a:ea typeface="Calibri"/>
                  <a:cs typeface="Calibri"/>
                  <a:sym typeface="Calibri"/>
                </a:rPr>
                <a:t>necesare</a:t>
              </a:r>
              <a:r>
                <a:rPr lang="en-US" sz="2400" dirty="0">
                  <a:solidFill>
                    <a:srgbClr val="FD4FB4"/>
                  </a:solidFill>
                  <a:latin typeface="Calibri"/>
                  <a:ea typeface="Calibri"/>
                  <a:cs typeface="Calibri"/>
                  <a:sym typeface="Calibri"/>
                </a:rPr>
                <a:t> </a:t>
              </a:r>
              <a:r>
                <a:rPr lang="en-US" sz="2400" dirty="0" err="1">
                  <a:solidFill>
                    <a:srgbClr val="FD4FB4"/>
                  </a:solidFill>
                  <a:latin typeface="Calibri"/>
                  <a:ea typeface="Calibri"/>
                  <a:cs typeface="Calibri"/>
                  <a:sym typeface="Calibri"/>
                </a:rPr>
                <a:t>pentru</a:t>
              </a:r>
              <a:r>
                <a:rPr lang="en-US" sz="2400" dirty="0">
                  <a:solidFill>
                    <a:srgbClr val="FD4FB4"/>
                  </a:solidFill>
                  <a:latin typeface="Calibri"/>
                  <a:ea typeface="Calibri"/>
                  <a:cs typeface="Calibri"/>
                  <a:sym typeface="Calibri"/>
                </a:rPr>
                <a:t> a </a:t>
              </a:r>
              <a:r>
                <a:rPr lang="en-US" sz="2400" dirty="0" err="1">
                  <a:solidFill>
                    <a:srgbClr val="FD4FB4"/>
                  </a:solidFill>
                  <a:latin typeface="Calibri"/>
                  <a:ea typeface="Calibri"/>
                  <a:cs typeface="Calibri"/>
                  <a:sym typeface="Calibri"/>
                </a:rPr>
                <a:t>începe</a:t>
              </a:r>
              <a:r>
                <a:rPr lang="en-US" sz="2400" dirty="0">
                  <a:solidFill>
                    <a:srgbClr val="FD4FB4"/>
                  </a:solidFill>
                  <a:latin typeface="Calibri"/>
                  <a:ea typeface="Calibri"/>
                  <a:cs typeface="Calibri"/>
                  <a:sym typeface="Calibri"/>
                </a:rPr>
                <a:t> o </a:t>
              </a:r>
              <a:r>
                <a:rPr lang="en-US" sz="2400" dirty="0" err="1">
                  <a:solidFill>
                    <a:srgbClr val="FD4FB4"/>
                  </a:solidFill>
                  <a:latin typeface="Calibri"/>
                  <a:ea typeface="Calibri"/>
                  <a:cs typeface="Calibri"/>
                  <a:sym typeface="Calibri"/>
                </a:rPr>
                <a:t>afacere</a:t>
              </a:r>
              <a:endParaRPr lang="en-US" sz="2400" dirty="0">
                <a:solidFill>
                  <a:srgbClr val="FD4FB4"/>
                </a:solidFill>
                <a:latin typeface="Calibri"/>
                <a:ea typeface="Calibri"/>
                <a:cs typeface="Calibri"/>
                <a:sym typeface="Calibri"/>
              </a:endParaRPr>
            </a:p>
            <a:p>
              <a:pPr marL="342900" marR="0" lvl="0" indent="-342900" algn="l" rtl="0">
                <a:spcBef>
                  <a:spcPts val="0"/>
                </a:spcBef>
                <a:spcAft>
                  <a:spcPts val="0"/>
                </a:spcAft>
                <a:buClr>
                  <a:srgbClr val="FD4FB4"/>
                </a:buClr>
                <a:buSzPts val="2400"/>
                <a:buFont typeface="Arial"/>
                <a:buChar char="•"/>
              </a:pPr>
              <a:r>
                <a:rPr lang="en-US" sz="2400" dirty="0">
                  <a:solidFill>
                    <a:srgbClr val="FD4FB4"/>
                  </a:solidFill>
                  <a:latin typeface="Calibri"/>
                  <a:ea typeface="Calibri"/>
                  <a:cs typeface="Calibri"/>
                  <a:sym typeface="Calibri"/>
                </a:rPr>
                <a:t>Vei </a:t>
              </a:r>
              <a:r>
                <a:rPr lang="en-US" sz="2400" dirty="0" err="1">
                  <a:solidFill>
                    <a:srgbClr val="FD4FB4"/>
                  </a:solidFill>
                  <a:latin typeface="Calibri"/>
                  <a:ea typeface="Calibri"/>
                  <a:cs typeface="Calibri"/>
                  <a:sym typeface="Calibri"/>
                </a:rPr>
                <a:t>afla</a:t>
              </a:r>
              <a:r>
                <a:rPr lang="en-US" sz="2400" dirty="0">
                  <a:solidFill>
                    <a:srgbClr val="FD4FB4"/>
                  </a:solidFill>
                  <a:latin typeface="Calibri"/>
                  <a:ea typeface="Calibri"/>
                  <a:cs typeface="Calibri"/>
                  <a:sym typeface="Calibri"/>
                </a:rPr>
                <a:t> cum </a:t>
              </a:r>
              <a:r>
                <a:rPr lang="en-US" sz="2400" dirty="0" err="1">
                  <a:solidFill>
                    <a:srgbClr val="FD4FB4"/>
                  </a:solidFill>
                  <a:latin typeface="Calibri"/>
                  <a:ea typeface="Calibri"/>
                  <a:cs typeface="Calibri"/>
                  <a:sym typeface="Calibri"/>
                </a:rPr>
                <a:t>să</a:t>
              </a:r>
              <a:r>
                <a:rPr lang="en-US" sz="2400" dirty="0">
                  <a:solidFill>
                    <a:srgbClr val="FD4FB4"/>
                  </a:solidFill>
                  <a:latin typeface="Calibri"/>
                  <a:ea typeface="Calibri"/>
                  <a:cs typeface="Calibri"/>
                  <a:sym typeface="Calibri"/>
                </a:rPr>
                <a:t> </a:t>
              </a:r>
              <a:r>
                <a:rPr lang="en-US" sz="2400" dirty="0" err="1">
                  <a:solidFill>
                    <a:srgbClr val="FD4FB4"/>
                  </a:solidFill>
                  <a:latin typeface="Calibri"/>
                  <a:ea typeface="Calibri"/>
                  <a:cs typeface="Calibri"/>
                  <a:sym typeface="Calibri"/>
                </a:rPr>
                <a:t>analizezi</a:t>
              </a:r>
              <a:r>
                <a:rPr lang="en-US" sz="2400" dirty="0">
                  <a:solidFill>
                    <a:srgbClr val="FD4FB4"/>
                  </a:solidFill>
                  <a:latin typeface="Calibri"/>
                  <a:ea typeface="Calibri"/>
                  <a:cs typeface="Calibri"/>
                  <a:sym typeface="Calibri"/>
                </a:rPr>
                <a:t> </a:t>
              </a:r>
              <a:r>
                <a:rPr lang="en-US" sz="2400" dirty="0" err="1">
                  <a:solidFill>
                    <a:srgbClr val="FD4FB4"/>
                  </a:solidFill>
                  <a:latin typeface="Calibri"/>
                  <a:ea typeface="Calibri"/>
                  <a:cs typeface="Calibri"/>
                  <a:sym typeface="Calibri"/>
                </a:rPr>
                <a:t>și</a:t>
              </a:r>
              <a:r>
                <a:rPr lang="en-US" sz="2400" dirty="0">
                  <a:solidFill>
                    <a:srgbClr val="FD4FB4"/>
                  </a:solidFill>
                  <a:latin typeface="Calibri"/>
                  <a:ea typeface="Calibri"/>
                  <a:cs typeface="Calibri"/>
                  <a:sym typeface="Calibri"/>
                </a:rPr>
                <a:t> </a:t>
              </a:r>
              <a:r>
                <a:rPr lang="en-US" sz="2400" dirty="0" err="1">
                  <a:solidFill>
                    <a:srgbClr val="FD4FB4"/>
                  </a:solidFill>
                  <a:latin typeface="Calibri"/>
                  <a:ea typeface="Calibri"/>
                  <a:cs typeface="Calibri"/>
                  <a:sym typeface="Calibri"/>
                </a:rPr>
                <a:t>să</a:t>
              </a:r>
              <a:r>
                <a:rPr lang="en-US" sz="2400" dirty="0">
                  <a:solidFill>
                    <a:srgbClr val="FD4FB4"/>
                  </a:solidFill>
                  <a:latin typeface="Calibri"/>
                  <a:ea typeface="Calibri"/>
                  <a:cs typeface="Calibri"/>
                  <a:sym typeface="Calibri"/>
                </a:rPr>
                <a:t> </a:t>
              </a:r>
              <a:r>
                <a:rPr lang="en-US" sz="2400" dirty="0" err="1">
                  <a:solidFill>
                    <a:srgbClr val="FD4FB4"/>
                  </a:solidFill>
                  <a:latin typeface="Calibri"/>
                  <a:ea typeface="Calibri"/>
                  <a:cs typeface="Calibri"/>
                  <a:sym typeface="Calibri"/>
                </a:rPr>
                <a:t>evaluezi</a:t>
              </a:r>
              <a:r>
                <a:rPr lang="en-US" sz="2400" dirty="0">
                  <a:solidFill>
                    <a:srgbClr val="FD4FB4"/>
                  </a:solidFill>
                  <a:latin typeface="Calibri"/>
                  <a:ea typeface="Calibri"/>
                  <a:cs typeface="Calibri"/>
                  <a:sym typeface="Calibri"/>
                </a:rPr>
                <a:t> </a:t>
              </a:r>
              <a:r>
                <a:rPr lang="en-US" sz="2400" dirty="0" err="1">
                  <a:solidFill>
                    <a:srgbClr val="FD4FB4"/>
                  </a:solidFill>
                  <a:latin typeface="Calibri"/>
                  <a:ea typeface="Calibri"/>
                  <a:cs typeface="Calibri"/>
                  <a:sym typeface="Calibri"/>
                </a:rPr>
                <a:t>ideile</a:t>
              </a:r>
              <a:r>
                <a:rPr lang="en-US" sz="2400" dirty="0">
                  <a:solidFill>
                    <a:srgbClr val="FD4FB4"/>
                  </a:solidFill>
                  <a:latin typeface="Calibri"/>
                  <a:ea typeface="Calibri"/>
                  <a:cs typeface="Calibri"/>
                  <a:sym typeface="Calibri"/>
                </a:rPr>
                <a:t> de </a:t>
              </a:r>
              <a:r>
                <a:rPr lang="en-US" sz="2400" dirty="0" err="1">
                  <a:solidFill>
                    <a:srgbClr val="FD4FB4"/>
                  </a:solidFill>
                  <a:latin typeface="Calibri"/>
                  <a:ea typeface="Calibri"/>
                  <a:cs typeface="Calibri"/>
                  <a:sym typeface="Calibri"/>
                </a:rPr>
                <a:t>afaceri</a:t>
              </a:r>
              <a:endParaRPr sz="2400" dirty="0">
                <a:solidFill>
                  <a:srgbClr val="FD4FB4"/>
                </a:solidFill>
                <a:latin typeface="Calibri"/>
                <a:ea typeface="Calibri"/>
                <a:cs typeface="Calibri"/>
                <a:sym typeface="Calibri"/>
              </a:endParaRPr>
            </a:p>
          </p:txBody>
        </p:sp>
        <p:sp>
          <p:nvSpPr>
            <p:cNvPr id="121" name="Google Shape;121;p2"/>
            <p:cNvSpPr txBox="1"/>
            <p:nvPr/>
          </p:nvSpPr>
          <p:spPr>
            <a:xfrm>
              <a:off x="6390800" y="973051"/>
              <a:ext cx="7040594" cy="523180"/>
            </a:xfrm>
            <a:prstGeom prst="rect">
              <a:avLst/>
            </a:prstGeom>
            <a:noFill/>
            <a:ln>
              <a:noFill/>
            </a:ln>
          </p:spPr>
          <p:txBody>
            <a:bodyPr spcFirstLastPara="1" wrap="square" lIns="108000" tIns="45700" rIns="108000" bIns="45700" anchor="t" anchorCtr="0">
              <a:spAutoFit/>
            </a:bodyPr>
            <a:lstStyle/>
            <a:p>
              <a:pPr marL="0" marR="0" lvl="0" indent="449580" algn="l" rtl="0">
                <a:spcBef>
                  <a:spcPts val="0"/>
                </a:spcBef>
                <a:spcAft>
                  <a:spcPts val="0"/>
                </a:spcAft>
                <a:buNone/>
              </a:pPr>
              <a:r>
                <a:rPr lang="ro-RO" sz="2800" dirty="0">
                  <a:solidFill>
                    <a:srgbClr val="7030A0"/>
                  </a:solidFill>
                  <a:latin typeface="Calibri"/>
                  <a:ea typeface="Calibri"/>
                  <a:cs typeface="Calibri"/>
                  <a:sym typeface="Calibri"/>
                </a:rPr>
                <a:t>Înțelegi calea de la idee la piață</a:t>
              </a:r>
              <a:endParaRPr sz="2800" dirty="0">
                <a:solidFill>
                  <a:srgbClr val="7030A0"/>
                </a:solidFill>
                <a:latin typeface="Times New Roman"/>
                <a:ea typeface="Times New Roman"/>
                <a:cs typeface="Times New Roman"/>
                <a:sym typeface="Times New Roman"/>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0"/>
          <p:cNvSpPr txBox="1"/>
          <p:nvPr/>
        </p:nvSpPr>
        <p:spPr>
          <a:xfrm>
            <a:off x="6438900" y="5295900"/>
            <a:ext cx="5410200"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D4FB4"/>
              </a:buClr>
              <a:buSzPts val="4400"/>
              <a:buFont typeface="Helvetica Neue"/>
              <a:buNone/>
            </a:pPr>
            <a:r>
              <a:rPr lang="ro-RO" sz="4400" b="1" dirty="0">
                <a:solidFill>
                  <a:srgbClr val="FD4FB4"/>
                </a:solidFill>
                <a:latin typeface="Helvetica Neue"/>
                <a:ea typeface="Helvetica Neue"/>
                <a:cs typeface="Helvetica Neue"/>
                <a:sym typeface="Helvetica Neue"/>
              </a:rPr>
              <a:t>Vă mulțumim</a:t>
            </a:r>
            <a:r>
              <a:rPr lang="en-US" sz="4400" b="1" dirty="0">
                <a:solidFill>
                  <a:srgbClr val="FD4FB4"/>
                </a:solidFill>
                <a:latin typeface="Helvetica Neue"/>
                <a:ea typeface="Helvetica Neue"/>
                <a:cs typeface="Helvetica Neue"/>
                <a:sym typeface="Helvetica Neue"/>
              </a:rPr>
              <a:t>!</a:t>
            </a:r>
            <a:endParaRPr sz="4400" b="1" i="0" u="none" strike="noStrike" cap="none" dirty="0">
              <a:solidFill>
                <a:srgbClr val="FD4FB4"/>
              </a:solidFill>
              <a:latin typeface="Helvetica Neue"/>
              <a:ea typeface="Helvetica Neue"/>
              <a:cs typeface="Helvetica Neue"/>
              <a:sym typeface="Helvetica Neue"/>
            </a:endParaRPr>
          </a:p>
        </p:txBody>
      </p:sp>
      <p:sp>
        <p:nvSpPr>
          <p:cNvPr id="263" name="Google Shape;263;p20"/>
          <p:cNvSpPr txBox="1"/>
          <p:nvPr/>
        </p:nvSpPr>
        <p:spPr>
          <a:xfrm>
            <a:off x="838200" y="6853084"/>
            <a:ext cx="16230600" cy="1323439"/>
          </a:xfrm>
          <a:prstGeom prst="rect">
            <a:avLst/>
          </a:prstGeom>
          <a:noFill/>
          <a:ln>
            <a:noFill/>
          </a:ln>
        </p:spPr>
        <p:txBody>
          <a:bodyPr spcFirstLastPara="1" wrap="square" lIns="91425" tIns="45700" rIns="91425" bIns="45700" anchor="t" anchorCtr="0">
            <a:spAutoFit/>
          </a:bodyPr>
          <a:lstStyle/>
          <a:p>
            <a:pPr marL="12700" marR="0" lvl="0" indent="0" algn="ctr" rtl="0">
              <a:lnSpc>
                <a:spcPct val="100000"/>
              </a:lnSpc>
              <a:spcBef>
                <a:spcPts val="0"/>
              </a:spcBef>
              <a:spcAft>
                <a:spcPts val="0"/>
              </a:spcAft>
              <a:buNone/>
            </a:pPr>
            <a:r>
              <a:rPr lang="en-US" sz="4000">
                <a:solidFill>
                  <a:srgbClr val="7030A0"/>
                </a:solidFill>
                <a:latin typeface="Calibri"/>
                <a:ea typeface="Calibri"/>
                <a:cs typeface="Calibri"/>
                <a:sym typeface="Calibri"/>
              </a:rPr>
              <a:t>Regional agency for economic development of Šumadija and Pomoravlje  </a:t>
            </a:r>
            <a:r>
              <a:rPr lang="en-US" sz="4000" b="1">
                <a:solidFill>
                  <a:srgbClr val="7030A0"/>
                </a:solidFill>
                <a:latin typeface="Calibri"/>
                <a:ea typeface="Calibri"/>
                <a:cs typeface="Calibri"/>
                <a:sym typeface="Calibri"/>
              </a:rPr>
              <a:t>REDASP</a:t>
            </a:r>
            <a:endParaRPr sz="4000" b="1">
              <a:solidFill>
                <a:srgbClr val="7030A0"/>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3"/>
          <p:cNvSpPr txBox="1"/>
          <p:nvPr/>
        </p:nvSpPr>
        <p:spPr>
          <a:xfrm>
            <a:off x="1524000" y="1503549"/>
            <a:ext cx="946265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D4FB4"/>
                </a:solidFill>
                <a:latin typeface="Calibri"/>
                <a:ea typeface="Calibri"/>
                <a:cs typeface="Calibri"/>
                <a:sym typeface="Calibri"/>
              </a:rPr>
              <a:t>Index</a:t>
            </a:r>
            <a:endParaRPr/>
          </a:p>
        </p:txBody>
      </p:sp>
      <p:pic>
        <p:nvPicPr>
          <p:cNvPr id="127" name="Google Shape;127;p3"/>
          <p:cNvPicPr preferRelativeResize="0"/>
          <p:nvPr/>
        </p:nvPicPr>
        <p:blipFill rotWithShape="1">
          <a:blip r:embed="rId3">
            <a:alphaModFix/>
          </a:blip>
          <a:srcRect/>
          <a:stretch/>
        </p:blipFill>
        <p:spPr>
          <a:xfrm>
            <a:off x="1930703" y="3096638"/>
            <a:ext cx="581024" cy="581024"/>
          </a:xfrm>
          <a:prstGeom prst="rect">
            <a:avLst/>
          </a:prstGeom>
          <a:noFill/>
          <a:ln>
            <a:noFill/>
          </a:ln>
        </p:spPr>
      </p:pic>
      <p:pic>
        <p:nvPicPr>
          <p:cNvPr id="128" name="Google Shape;128;p3"/>
          <p:cNvPicPr preferRelativeResize="0"/>
          <p:nvPr/>
        </p:nvPicPr>
        <p:blipFill rotWithShape="1">
          <a:blip r:embed="rId3">
            <a:alphaModFix/>
          </a:blip>
          <a:srcRect/>
          <a:stretch/>
        </p:blipFill>
        <p:spPr>
          <a:xfrm>
            <a:off x="1854042" y="6040872"/>
            <a:ext cx="581024" cy="581024"/>
          </a:xfrm>
          <a:prstGeom prst="rect">
            <a:avLst/>
          </a:prstGeom>
          <a:noFill/>
          <a:ln>
            <a:noFill/>
          </a:ln>
        </p:spPr>
      </p:pic>
      <p:sp>
        <p:nvSpPr>
          <p:cNvPr id="129" name="Google Shape;129;p3"/>
          <p:cNvSpPr txBox="1"/>
          <p:nvPr/>
        </p:nvSpPr>
        <p:spPr>
          <a:xfrm>
            <a:off x="3124200" y="3086100"/>
            <a:ext cx="13792200" cy="45243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err="1">
                <a:solidFill>
                  <a:srgbClr val="7030A0"/>
                </a:solidFill>
                <a:latin typeface="Calibri"/>
                <a:ea typeface="Calibri"/>
                <a:cs typeface="Calibri"/>
                <a:sym typeface="Calibri"/>
              </a:rPr>
              <a:t>Unitatea</a:t>
            </a:r>
            <a:r>
              <a:rPr lang="en-US" sz="3200" b="1" dirty="0">
                <a:solidFill>
                  <a:srgbClr val="7030A0"/>
                </a:solidFill>
                <a:latin typeface="Calibri"/>
                <a:ea typeface="Calibri"/>
                <a:cs typeface="Calibri"/>
                <a:sym typeface="Calibri"/>
              </a:rPr>
              <a:t> 1: De </a:t>
            </a:r>
            <a:r>
              <a:rPr lang="en-US" sz="3200" b="1" dirty="0" err="1">
                <a:solidFill>
                  <a:srgbClr val="7030A0"/>
                </a:solidFill>
                <a:latin typeface="Calibri"/>
                <a:ea typeface="Calibri"/>
                <a:cs typeface="Calibri"/>
                <a:sym typeface="Calibri"/>
              </a:rPr>
              <a:t>ce</a:t>
            </a:r>
            <a:r>
              <a:rPr lang="en-US" sz="3200" b="1" dirty="0">
                <a:solidFill>
                  <a:srgbClr val="7030A0"/>
                </a:solidFill>
                <a:latin typeface="Calibri"/>
                <a:ea typeface="Calibri"/>
                <a:cs typeface="Calibri"/>
                <a:sym typeface="Calibri"/>
              </a:rPr>
              <a:t> </a:t>
            </a:r>
            <a:r>
              <a:rPr lang="en-US" sz="3200" b="1" dirty="0" err="1">
                <a:solidFill>
                  <a:srgbClr val="7030A0"/>
                </a:solidFill>
                <a:latin typeface="Calibri"/>
                <a:ea typeface="Calibri"/>
                <a:cs typeface="Calibri"/>
                <a:sym typeface="Calibri"/>
              </a:rPr>
              <a:t>să</a:t>
            </a:r>
            <a:r>
              <a:rPr lang="en-US" sz="3200" b="1" dirty="0">
                <a:solidFill>
                  <a:srgbClr val="7030A0"/>
                </a:solidFill>
                <a:latin typeface="Calibri"/>
                <a:ea typeface="Calibri"/>
                <a:cs typeface="Calibri"/>
                <a:sym typeface="Calibri"/>
              </a:rPr>
              <a:t>-mi </a:t>
            </a:r>
            <a:r>
              <a:rPr lang="en-US" sz="3200" b="1" dirty="0" err="1">
                <a:solidFill>
                  <a:srgbClr val="7030A0"/>
                </a:solidFill>
                <a:latin typeface="Calibri"/>
                <a:ea typeface="Calibri"/>
                <a:cs typeface="Calibri"/>
                <a:sym typeface="Calibri"/>
              </a:rPr>
              <a:t>încep</a:t>
            </a:r>
            <a:r>
              <a:rPr lang="en-US" sz="3200" b="1" dirty="0">
                <a:solidFill>
                  <a:srgbClr val="7030A0"/>
                </a:solidFill>
                <a:latin typeface="Calibri"/>
                <a:ea typeface="Calibri"/>
                <a:cs typeface="Calibri"/>
                <a:sym typeface="Calibri"/>
              </a:rPr>
              <a:t> propria </a:t>
            </a:r>
            <a:r>
              <a:rPr lang="en-US" sz="3200" b="1" dirty="0" err="1">
                <a:solidFill>
                  <a:srgbClr val="7030A0"/>
                </a:solidFill>
                <a:latin typeface="Calibri"/>
                <a:ea typeface="Calibri"/>
                <a:cs typeface="Calibri"/>
                <a:sym typeface="Calibri"/>
              </a:rPr>
              <a:t>afacere</a:t>
            </a:r>
            <a:r>
              <a:rPr lang="en-US" sz="3200" b="1" dirty="0">
                <a:solidFill>
                  <a:srgbClr val="7030A0"/>
                </a:solidFill>
                <a:latin typeface="Calibri"/>
                <a:ea typeface="Calibri"/>
                <a:cs typeface="Calibri"/>
                <a:sym typeface="Calibri"/>
              </a:rPr>
              <a:t>?</a:t>
            </a:r>
          </a:p>
          <a:p>
            <a:pPr marL="0" marR="0" lvl="0" indent="0" algn="l" rtl="0">
              <a:spcBef>
                <a:spcPts val="0"/>
              </a:spcBef>
              <a:spcAft>
                <a:spcPts val="0"/>
              </a:spcAft>
              <a:buNone/>
            </a:pPr>
            <a:r>
              <a:rPr lang="en-US" sz="3200" b="1" dirty="0" err="1">
                <a:solidFill>
                  <a:srgbClr val="7030A0"/>
                </a:solidFill>
                <a:latin typeface="Calibri"/>
                <a:ea typeface="Calibri"/>
                <a:cs typeface="Calibri"/>
                <a:sym typeface="Calibri"/>
              </a:rPr>
              <a:t>Secțiunea</a:t>
            </a:r>
            <a:r>
              <a:rPr lang="en-US" sz="3200" b="1" dirty="0">
                <a:solidFill>
                  <a:srgbClr val="7030A0"/>
                </a:solidFill>
                <a:latin typeface="Calibri"/>
                <a:ea typeface="Calibri"/>
                <a:cs typeface="Calibri"/>
                <a:sym typeface="Calibri"/>
              </a:rPr>
              <a:t> 1.1: </a:t>
            </a:r>
            <a:r>
              <a:rPr lang="en-US" sz="3200" b="1" dirty="0" err="1">
                <a:solidFill>
                  <a:srgbClr val="7030A0"/>
                </a:solidFill>
                <a:latin typeface="Calibri"/>
                <a:ea typeface="Calibri"/>
                <a:cs typeface="Calibri"/>
                <a:sym typeface="Calibri"/>
              </a:rPr>
              <a:t>Motivele</a:t>
            </a:r>
            <a:r>
              <a:rPr lang="en-US" sz="3200" b="1" dirty="0">
                <a:solidFill>
                  <a:srgbClr val="7030A0"/>
                </a:solidFill>
                <a:latin typeface="Calibri"/>
                <a:ea typeface="Calibri"/>
                <a:cs typeface="Calibri"/>
                <a:sym typeface="Calibri"/>
              </a:rPr>
              <a:t> </a:t>
            </a:r>
            <a:r>
              <a:rPr lang="en-US" sz="3200" b="1" dirty="0" err="1">
                <a:solidFill>
                  <a:srgbClr val="7030A0"/>
                </a:solidFill>
                <a:latin typeface="Calibri"/>
                <a:ea typeface="Calibri"/>
                <a:cs typeface="Calibri"/>
                <a:sym typeface="Calibri"/>
              </a:rPr>
              <a:t>și</a:t>
            </a:r>
            <a:r>
              <a:rPr lang="en-US" sz="3200" b="1" dirty="0">
                <a:solidFill>
                  <a:srgbClr val="7030A0"/>
                </a:solidFill>
                <a:latin typeface="Calibri"/>
                <a:ea typeface="Calibri"/>
                <a:cs typeface="Calibri"/>
                <a:sym typeface="Calibri"/>
              </a:rPr>
              <a:t> </a:t>
            </a:r>
            <a:r>
              <a:rPr lang="en-US" sz="3200" b="1" dirty="0" err="1">
                <a:solidFill>
                  <a:srgbClr val="7030A0"/>
                </a:solidFill>
                <a:latin typeface="Calibri"/>
                <a:ea typeface="Calibri"/>
                <a:cs typeface="Calibri"/>
                <a:sym typeface="Calibri"/>
              </a:rPr>
              <a:t>caracteristicile</a:t>
            </a:r>
            <a:r>
              <a:rPr lang="en-US" sz="3200" b="1" dirty="0">
                <a:solidFill>
                  <a:srgbClr val="7030A0"/>
                </a:solidFill>
                <a:latin typeface="Calibri"/>
                <a:ea typeface="Calibri"/>
                <a:cs typeface="Calibri"/>
                <a:sym typeface="Calibri"/>
              </a:rPr>
              <a:t> </a:t>
            </a:r>
            <a:r>
              <a:rPr lang="en-US" sz="3200" b="1" dirty="0" err="1">
                <a:solidFill>
                  <a:srgbClr val="7030A0"/>
                </a:solidFill>
                <a:latin typeface="Calibri"/>
                <a:ea typeface="Calibri"/>
                <a:cs typeface="Calibri"/>
                <a:sym typeface="Calibri"/>
              </a:rPr>
              <a:t>femeilor</a:t>
            </a:r>
            <a:r>
              <a:rPr lang="en-US" sz="3200" b="1" dirty="0">
                <a:solidFill>
                  <a:srgbClr val="7030A0"/>
                </a:solidFill>
                <a:latin typeface="Calibri"/>
                <a:ea typeface="Calibri"/>
                <a:cs typeface="Calibri"/>
                <a:sym typeface="Calibri"/>
              </a:rPr>
              <a:t> </a:t>
            </a:r>
            <a:r>
              <a:rPr lang="en-US" sz="3200" b="1" dirty="0" err="1">
                <a:solidFill>
                  <a:srgbClr val="7030A0"/>
                </a:solidFill>
                <a:latin typeface="Calibri"/>
                <a:ea typeface="Calibri"/>
                <a:cs typeface="Calibri"/>
                <a:sym typeface="Calibri"/>
              </a:rPr>
              <a:t>antreprenor</a:t>
            </a:r>
            <a:endParaRPr lang="en-US" sz="3200" b="1" dirty="0">
              <a:solidFill>
                <a:srgbClr val="7030A0"/>
              </a:solidFill>
              <a:latin typeface="Calibri"/>
              <a:ea typeface="Calibri"/>
              <a:cs typeface="Calibri"/>
              <a:sym typeface="Calibri"/>
            </a:endParaRPr>
          </a:p>
          <a:p>
            <a:pPr marL="0" marR="0" lvl="0" indent="0" algn="l" rtl="0">
              <a:spcBef>
                <a:spcPts val="0"/>
              </a:spcBef>
              <a:spcAft>
                <a:spcPts val="0"/>
              </a:spcAft>
              <a:buNone/>
            </a:pPr>
            <a:r>
              <a:rPr lang="en-US" sz="3200" b="1" dirty="0">
                <a:solidFill>
                  <a:srgbClr val="7030A0"/>
                </a:solidFill>
                <a:latin typeface="Calibri"/>
                <a:ea typeface="Calibri"/>
                <a:cs typeface="Calibri"/>
                <a:sym typeface="Calibri"/>
              </a:rPr>
              <a:t>1.1.1: </a:t>
            </a:r>
            <a:r>
              <a:rPr lang="en-US" sz="3200" b="1" dirty="0" err="1">
                <a:solidFill>
                  <a:srgbClr val="7030A0"/>
                </a:solidFill>
                <a:latin typeface="Calibri"/>
                <a:ea typeface="Calibri"/>
                <a:cs typeface="Calibri"/>
                <a:sym typeface="Calibri"/>
              </a:rPr>
              <a:t>Motivația</a:t>
            </a:r>
            <a:endParaRPr lang="en-US" sz="3200" b="1" dirty="0">
              <a:solidFill>
                <a:srgbClr val="7030A0"/>
              </a:solidFill>
              <a:latin typeface="Calibri"/>
              <a:ea typeface="Calibri"/>
              <a:cs typeface="Calibri"/>
              <a:sym typeface="Calibri"/>
            </a:endParaRPr>
          </a:p>
          <a:p>
            <a:pPr marL="0" marR="0" lvl="0" indent="0" algn="l" rtl="0">
              <a:spcBef>
                <a:spcPts val="0"/>
              </a:spcBef>
              <a:spcAft>
                <a:spcPts val="0"/>
              </a:spcAft>
              <a:buNone/>
            </a:pPr>
            <a:r>
              <a:rPr lang="en-US" sz="3200" b="1" dirty="0">
                <a:solidFill>
                  <a:srgbClr val="7030A0"/>
                </a:solidFill>
                <a:latin typeface="Calibri"/>
                <a:ea typeface="Calibri"/>
                <a:cs typeface="Calibri"/>
                <a:sym typeface="Calibri"/>
              </a:rPr>
              <a:t>1.1.2: </a:t>
            </a:r>
            <a:r>
              <a:rPr lang="en-US" sz="3200" b="1" dirty="0" err="1">
                <a:solidFill>
                  <a:srgbClr val="7030A0"/>
                </a:solidFill>
                <a:latin typeface="Calibri"/>
                <a:ea typeface="Calibri"/>
                <a:cs typeface="Calibri"/>
                <a:sym typeface="Calibri"/>
              </a:rPr>
              <a:t>Trăsături</a:t>
            </a:r>
            <a:r>
              <a:rPr lang="en-US" sz="3200" b="1" dirty="0">
                <a:solidFill>
                  <a:srgbClr val="7030A0"/>
                </a:solidFill>
                <a:latin typeface="Calibri"/>
                <a:ea typeface="Calibri"/>
                <a:cs typeface="Calibri"/>
                <a:sym typeface="Calibri"/>
              </a:rPr>
              <a:t> de </a:t>
            </a:r>
            <a:r>
              <a:rPr lang="en-US" sz="3200" b="1" dirty="0" err="1">
                <a:solidFill>
                  <a:srgbClr val="7030A0"/>
                </a:solidFill>
                <a:latin typeface="Calibri"/>
                <a:ea typeface="Calibri"/>
                <a:cs typeface="Calibri"/>
                <a:sym typeface="Calibri"/>
              </a:rPr>
              <a:t>personalitate</a:t>
            </a:r>
            <a:r>
              <a:rPr lang="en-US" sz="3200" b="1" dirty="0">
                <a:solidFill>
                  <a:srgbClr val="7030A0"/>
                </a:solidFill>
                <a:latin typeface="Calibri"/>
                <a:ea typeface="Calibri"/>
                <a:cs typeface="Calibri"/>
                <a:sym typeface="Calibri"/>
              </a:rPr>
              <a:t> pe care un </a:t>
            </a:r>
            <a:r>
              <a:rPr lang="en-US" sz="3200" b="1" dirty="0" err="1">
                <a:solidFill>
                  <a:srgbClr val="7030A0"/>
                </a:solidFill>
                <a:latin typeface="Calibri"/>
                <a:ea typeface="Calibri"/>
                <a:cs typeface="Calibri"/>
                <a:sym typeface="Calibri"/>
              </a:rPr>
              <a:t>antreprenor</a:t>
            </a:r>
            <a:r>
              <a:rPr lang="en-US" sz="3200" b="1" dirty="0">
                <a:solidFill>
                  <a:srgbClr val="7030A0"/>
                </a:solidFill>
                <a:latin typeface="Calibri"/>
                <a:ea typeface="Calibri"/>
                <a:cs typeface="Calibri"/>
                <a:sym typeface="Calibri"/>
              </a:rPr>
              <a:t> </a:t>
            </a:r>
            <a:r>
              <a:rPr lang="en-US" sz="3200" b="1" dirty="0" err="1">
                <a:solidFill>
                  <a:srgbClr val="7030A0"/>
                </a:solidFill>
                <a:latin typeface="Calibri"/>
                <a:ea typeface="Calibri"/>
                <a:cs typeface="Calibri"/>
                <a:sym typeface="Calibri"/>
              </a:rPr>
              <a:t>ar</a:t>
            </a:r>
            <a:r>
              <a:rPr lang="en-US" sz="3200" b="1" dirty="0">
                <a:solidFill>
                  <a:srgbClr val="7030A0"/>
                </a:solidFill>
                <a:latin typeface="Calibri"/>
                <a:ea typeface="Calibri"/>
                <a:cs typeface="Calibri"/>
                <a:sym typeface="Calibri"/>
              </a:rPr>
              <a:t> </a:t>
            </a:r>
            <a:r>
              <a:rPr lang="en-US" sz="3200" b="1" dirty="0" err="1">
                <a:solidFill>
                  <a:srgbClr val="7030A0"/>
                </a:solidFill>
                <a:latin typeface="Calibri"/>
                <a:ea typeface="Calibri"/>
                <a:cs typeface="Calibri"/>
                <a:sym typeface="Calibri"/>
              </a:rPr>
              <a:t>trebui</a:t>
            </a:r>
            <a:r>
              <a:rPr lang="en-US" sz="3200" b="1" dirty="0">
                <a:solidFill>
                  <a:srgbClr val="7030A0"/>
                </a:solidFill>
                <a:latin typeface="Calibri"/>
                <a:ea typeface="Calibri"/>
                <a:cs typeface="Calibri"/>
                <a:sym typeface="Calibri"/>
              </a:rPr>
              <a:t> </a:t>
            </a:r>
            <a:r>
              <a:rPr lang="en-US" sz="3200" b="1" dirty="0" err="1">
                <a:solidFill>
                  <a:srgbClr val="7030A0"/>
                </a:solidFill>
                <a:latin typeface="Calibri"/>
                <a:ea typeface="Calibri"/>
                <a:cs typeface="Calibri"/>
                <a:sym typeface="Calibri"/>
              </a:rPr>
              <a:t>să</a:t>
            </a:r>
            <a:r>
              <a:rPr lang="en-US" sz="3200" b="1" dirty="0">
                <a:solidFill>
                  <a:srgbClr val="7030A0"/>
                </a:solidFill>
                <a:latin typeface="Calibri"/>
                <a:ea typeface="Calibri"/>
                <a:cs typeface="Calibri"/>
                <a:sym typeface="Calibri"/>
              </a:rPr>
              <a:t> le </a:t>
            </a:r>
            <a:r>
              <a:rPr lang="en-US" sz="3200" b="1" dirty="0" err="1">
                <a:solidFill>
                  <a:srgbClr val="7030A0"/>
                </a:solidFill>
                <a:latin typeface="Calibri"/>
                <a:ea typeface="Calibri"/>
                <a:cs typeface="Calibri"/>
                <a:sym typeface="Calibri"/>
              </a:rPr>
              <a:t>aibă</a:t>
            </a:r>
            <a:endParaRPr lang="en-US" sz="3200" b="1" dirty="0">
              <a:solidFill>
                <a:srgbClr val="7030A0"/>
              </a:solidFill>
              <a:latin typeface="Calibri"/>
              <a:ea typeface="Calibri"/>
              <a:cs typeface="Calibri"/>
              <a:sym typeface="Calibri"/>
            </a:endParaRPr>
          </a:p>
          <a:p>
            <a:pPr marL="0" marR="0" lvl="0" indent="0" algn="l" rtl="0">
              <a:spcBef>
                <a:spcPts val="0"/>
              </a:spcBef>
              <a:spcAft>
                <a:spcPts val="0"/>
              </a:spcAft>
              <a:buNone/>
            </a:pPr>
            <a:endParaRPr lang="en-US" sz="3200" b="1" dirty="0">
              <a:solidFill>
                <a:srgbClr val="7030A0"/>
              </a:solidFill>
              <a:latin typeface="Calibri"/>
              <a:ea typeface="Calibri"/>
              <a:cs typeface="Calibri"/>
              <a:sym typeface="Calibri"/>
            </a:endParaRPr>
          </a:p>
          <a:p>
            <a:pPr marL="0" marR="0" lvl="0" indent="0" algn="l" rtl="0">
              <a:spcBef>
                <a:spcPts val="0"/>
              </a:spcBef>
              <a:spcAft>
                <a:spcPts val="0"/>
              </a:spcAft>
              <a:buNone/>
            </a:pPr>
            <a:endParaRPr lang="en-US" sz="3200" b="1" dirty="0">
              <a:solidFill>
                <a:srgbClr val="7030A0"/>
              </a:solidFill>
              <a:latin typeface="Calibri"/>
              <a:ea typeface="Calibri"/>
              <a:cs typeface="Calibri"/>
              <a:sym typeface="Calibri"/>
            </a:endParaRPr>
          </a:p>
          <a:p>
            <a:pPr marL="0" marR="0" lvl="0" indent="0" algn="l" rtl="0">
              <a:spcBef>
                <a:spcPts val="0"/>
              </a:spcBef>
              <a:spcAft>
                <a:spcPts val="0"/>
              </a:spcAft>
              <a:buNone/>
            </a:pPr>
            <a:r>
              <a:rPr lang="en-US" sz="3200" b="1" dirty="0" err="1">
                <a:solidFill>
                  <a:srgbClr val="7030A0"/>
                </a:solidFill>
                <a:latin typeface="Calibri"/>
                <a:ea typeface="Calibri"/>
                <a:cs typeface="Calibri"/>
                <a:sym typeface="Calibri"/>
              </a:rPr>
              <a:t>Unitatea</a:t>
            </a:r>
            <a:r>
              <a:rPr lang="en-US" sz="3200" b="1" dirty="0">
                <a:solidFill>
                  <a:srgbClr val="7030A0"/>
                </a:solidFill>
                <a:latin typeface="Calibri"/>
                <a:ea typeface="Calibri"/>
                <a:cs typeface="Calibri"/>
                <a:sym typeface="Calibri"/>
              </a:rPr>
              <a:t> 2: De la idee la </a:t>
            </a:r>
            <a:r>
              <a:rPr lang="en-US" sz="3200" b="1" dirty="0" err="1">
                <a:solidFill>
                  <a:srgbClr val="7030A0"/>
                </a:solidFill>
                <a:latin typeface="Calibri"/>
                <a:ea typeface="Calibri"/>
                <a:cs typeface="Calibri"/>
                <a:sym typeface="Calibri"/>
              </a:rPr>
              <a:t>piață</a:t>
            </a:r>
            <a:endParaRPr lang="en-US" sz="3200" b="1" dirty="0">
              <a:solidFill>
                <a:srgbClr val="7030A0"/>
              </a:solidFill>
              <a:latin typeface="Calibri"/>
              <a:ea typeface="Calibri"/>
              <a:cs typeface="Calibri"/>
              <a:sym typeface="Calibri"/>
            </a:endParaRPr>
          </a:p>
          <a:p>
            <a:pPr marL="0" marR="0" lvl="0" indent="0" algn="l" rtl="0">
              <a:spcBef>
                <a:spcPts val="0"/>
              </a:spcBef>
              <a:spcAft>
                <a:spcPts val="0"/>
              </a:spcAft>
              <a:buNone/>
            </a:pPr>
            <a:r>
              <a:rPr lang="en-US" sz="3200" b="1" dirty="0" err="1">
                <a:solidFill>
                  <a:srgbClr val="7030A0"/>
                </a:solidFill>
                <a:latin typeface="Calibri"/>
                <a:ea typeface="Calibri"/>
                <a:cs typeface="Calibri"/>
                <a:sym typeface="Calibri"/>
              </a:rPr>
              <a:t>Secțiunea</a:t>
            </a:r>
            <a:r>
              <a:rPr lang="en-US" sz="3200" b="1" dirty="0">
                <a:solidFill>
                  <a:srgbClr val="7030A0"/>
                </a:solidFill>
                <a:latin typeface="Calibri"/>
                <a:ea typeface="Calibri"/>
                <a:cs typeface="Calibri"/>
                <a:sym typeface="Calibri"/>
              </a:rPr>
              <a:t> 2.1: </a:t>
            </a:r>
            <a:r>
              <a:rPr lang="en-US" sz="3200" b="1" dirty="0" err="1">
                <a:solidFill>
                  <a:srgbClr val="7030A0"/>
                </a:solidFill>
                <a:latin typeface="Calibri"/>
                <a:ea typeface="Calibri"/>
                <a:cs typeface="Calibri"/>
                <a:sym typeface="Calibri"/>
              </a:rPr>
              <a:t>Identificarea</a:t>
            </a:r>
            <a:r>
              <a:rPr lang="en-US" sz="3200" b="1" dirty="0">
                <a:solidFill>
                  <a:srgbClr val="7030A0"/>
                </a:solidFill>
                <a:latin typeface="Calibri"/>
                <a:ea typeface="Calibri"/>
                <a:cs typeface="Calibri"/>
                <a:sym typeface="Calibri"/>
              </a:rPr>
              <a:t> </a:t>
            </a:r>
            <a:r>
              <a:rPr lang="en-US" sz="3200" b="1" dirty="0" err="1">
                <a:solidFill>
                  <a:srgbClr val="7030A0"/>
                </a:solidFill>
                <a:latin typeface="Calibri"/>
                <a:ea typeface="Calibri"/>
                <a:cs typeface="Calibri"/>
                <a:sym typeface="Calibri"/>
              </a:rPr>
              <a:t>problemelor</a:t>
            </a:r>
            <a:r>
              <a:rPr lang="en-US" sz="3200" b="1" dirty="0">
                <a:solidFill>
                  <a:srgbClr val="7030A0"/>
                </a:solidFill>
                <a:latin typeface="Calibri"/>
                <a:ea typeface="Calibri"/>
                <a:cs typeface="Calibri"/>
                <a:sym typeface="Calibri"/>
              </a:rPr>
              <a:t> </a:t>
            </a:r>
            <a:r>
              <a:rPr lang="en-US" sz="3200" b="1" dirty="0" err="1">
                <a:solidFill>
                  <a:srgbClr val="7030A0"/>
                </a:solidFill>
                <a:latin typeface="Calibri"/>
                <a:ea typeface="Calibri"/>
                <a:cs typeface="Calibri"/>
                <a:sym typeface="Calibri"/>
              </a:rPr>
              <a:t>pieței</a:t>
            </a:r>
            <a:r>
              <a:rPr lang="en-US" sz="3200" b="1" dirty="0">
                <a:solidFill>
                  <a:srgbClr val="7030A0"/>
                </a:solidFill>
                <a:latin typeface="Calibri"/>
                <a:ea typeface="Calibri"/>
                <a:cs typeface="Calibri"/>
                <a:sym typeface="Calibri"/>
              </a:rPr>
              <a:t> </a:t>
            </a:r>
            <a:r>
              <a:rPr lang="en-US" sz="3200" b="1" dirty="0" err="1">
                <a:solidFill>
                  <a:srgbClr val="7030A0"/>
                </a:solidFill>
                <a:latin typeface="Calibri"/>
                <a:ea typeface="Calibri"/>
                <a:cs typeface="Calibri"/>
                <a:sym typeface="Calibri"/>
              </a:rPr>
              <a:t>și</a:t>
            </a:r>
            <a:r>
              <a:rPr lang="en-US" sz="3200" b="1" dirty="0">
                <a:solidFill>
                  <a:srgbClr val="7030A0"/>
                </a:solidFill>
                <a:latin typeface="Calibri"/>
                <a:ea typeface="Calibri"/>
                <a:cs typeface="Calibri"/>
                <a:sym typeface="Calibri"/>
              </a:rPr>
              <a:t> </a:t>
            </a:r>
            <a:r>
              <a:rPr lang="en-US" sz="3200" b="1" dirty="0" err="1">
                <a:solidFill>
                  <a:srgbClr val="7030A0"/>
                </a:solidFill>
                <a:latin typeface="Calibri"/>
                <a:ea typeface="Calibri"/>
                <a:cs typeface="Calibri"/>
                <a:sym typeface="Calibri"/>
              </a:rPr>
              <a:t>selectarea</a:t>
            </a:r>
            <a:r>
              <a:rPr lang="en-US" sz="3200" b="1" dirty="0">
                <a:solidFill>
                  <a:srgbClr val="7030A0"/>
                </a:solidFill>
                <a:latin typeface="Calibri"/>
                <a:ea typeface="Calibri"/>
                <a:cs typeface="Calibri"/>
                <a:sym typeface="Calibri"/>
              </a:rPr>
              <a:t> </a:t>
            </a:r>
            <a:r>
              <a:rPr lang="en-US" sz="3200" b="1" dirty="0" err="1">
                <a:solidFill>
                  <a:srgbClr val="7030A0"/>
                </a:solidFill>
                <a:latin typeface="Calibri"/>
                <a:ea typeface="Calibri"/>
                <a:cs typeface="Calibri"/>
                <a:sym typeface="Calibri"/>
              </a:rPr>
              <a:t>ideilor</a:t>
            </a:r>
            <a:endParaRPr lang="en-US" sz="3200" b="1" dirty="0">
              <a:solidFill>
                <a:srgbClr val="7030A0"/>
              </a:solidFill>
              <a:latin typeface="Calibri"/>
              <a:ea typeface="Calibri"/>
              <a:cs typeface="Calibri"/>
              <a:sym typeface="Calibri"/>
            </a:endParaRPr>
          </a:p>
          <a:p>
            <a:pPr marL="0" marR="0" lvl="0" indent="0" algn="l" rtl="0">
              <a:spcBef>
                <a:spcPts val="0"/>
              </a:spcBef>
              <a:spcAft>
                <a:spcPts val="0"/>
              </a:spcAft>
              <a:buNone/>
            </a:pPr>
            <a:r>
              <a:rPr lang="en-US" sz="3200" b="1" dirty="0">
                <a:solidFill>
                  <a:srgbClr val="7030A0"/>
                </a:solidFill>
                <a:latin typeface="Calibri"/>
                <a:ea typeface="Calibri"/>
                <a:cs typeface="Calibri"/>
                <a:sym typeface="Calibri"/>
              </a:rPr>
              <a:t>2.1.1: Analiza </a:t>
            </a:r>
            <a:r>
              <a:rPr lang="en-US" sz="3200" b="1" dirty="0" err="1">
                <a:solidFill>
                  <a:srgbClr val="7030A0"/>
                </a:solidFill>
                <a:latin typeface="Calibri"/>
                <a:ea typeface="Calibri"/>
                <a:cs typeface="Calibri"/>
                <a:sym typeface="Calibri"/>
              </a:rPr>
              <a:t>și</a:t>
            </a:r>
            <a:r>
              <a:rPr lang="en-US" sz="3200" b="1" dirty="0">
                <a:solidFill>
                  <a:srgbClr val="7030A0"/>
                </a:solidFill>
                <a:latin typeface="Calibri"/>
                <a:ea typeface="Calibri"/>
                <a:cs typeface="Calibri"/>
                <a:sym typeface="Calibri"/>
              </a:rPr>
              <a:t> </a:t>
            </a:r>
            <a:r>
              <a:rPr lang="en-US" sz="3200" b="1" dirty="0" err="1">
                <a:solidFill>
                  <a:srgbClr val="7030A0"/>
                </a:solidFill>
                <a:latin typeface="Calibri"/>
                <a:ea typeface="Calibri"/>
                <a:cs typeface="Calibri"/>
                <a:sym typeface="Calibri"/>
              </a:rPr>
              <a:t>evaluarea</a:t>
            </a:r>
            <a:r>
              <a:rPr lang="en-US" sz="3200" b="1" dirty="0">
                <a:solidFill>
                  <a:srgbClr val="7030A0"/>
                </a:solidFill>
                <a:latin typeface="Calibri"/>
                <a:ea typeface="Calibri"/>
                <a:cs typeface="Calibri"/>
                <a:sym typeface="Calibri"/>
              </a:rPr>
              <a:t> </a:t>
            </a:r>
            <a:r>
              <a:rPr lang="en-US" sz="3200" b="1" dirty="0" err="1">
                <a:solidFill>
                  <a:srgbClr val="7030A0"/>
                </a:solidFill>
                <a:latin typeface="Calibri"/>
                <a:ea typeface="Calibri"/>
                <a:cs typeface="Calibri"/>
                <a:sym typeface="Calibri"/>
              </a:rPr>
              <a:t>ideilor</a:t>
            </a:r>
            <a:endParaRPr sz="3200" dirty="0">
              <a:solidFill>
                <a:srgbClr val="7030A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4"/>
          <p:cNvSpPr txBox="1"/>
          <p:nvPr/>
        </p:nvSpPr>
        <p:spPr>
          <a:xfrm>
            <a:off x="2057400" y="2809606"/>
            <a:ext cx="14706600" cy="23083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dirty="0" err="1">
                <a:solidFill>
                  <a:srgbClr val="7030A0"/>
                </a:solidFill>
                <a:latin typeface="Calibri"/>
                <a:ea typeface="Calibri"/>
                <a:cs typeface="Calibri"/>
                <a:sym typeface="Calibri"/>
              </a:rPr>
              <a:t>Începerea</a:t>
            </a:r>
            <a:r>
              <a:rPr lang="en-US" sz="3600" dirty="0">
                <a:solidFill>
                  <a:srgbClr val="7030A0"/>
                </a:solidFill>
                <a:latin typeface="Calibri"/>
                <a:ea typeface="Calibri"/>
                <a:cs typeface="Calibri"/>
                <a:sym typeface="Calibri"/>
              </a:rPr>
              <a:t> </a:t>
            </a:r>
            <a:r>
              <a:rPr lang="en-US" sz="3600" dirty="0" err="1">
                <a:solidFill>
                  <a:srgbClr val="7030A0"/>
                </a:solidFill>
                <a:latin typeface="Calibri"/>
                <a:ea typeface="Calibri"/>
                <a:cs typeface="Calibri"/>
                <a:sym typeface="Calibri"/>
              </a:rPr>
              <a:t>propriei</a:t>
            </a:r>
            <a:r>
              <a:rPr lang="en-US" sz="3600" dirty="0">
                <a:solidFill>
                  <a:srgbClr val="7030A0"/>
                </a:solidFill>
                <a:latin typeface="Calibri"/>
                <a:ea typeface="Calibri"/>
                <a:cs typeface="Calibri"/>
                <a:sym typeface="Calibri"/>
              </a:rPr>
              <a:t> </a:t>
            </a:r>
            <a:r>
              <a:rPr lang="en-US" sz="3600" dirty="0" err="1">
                <a:solidFill>
                  <a:srgbClr val="7030A0"/>
                </a:solidFill>
                <a:latin typeface="Calibri"/>
                <a:ea typeface="Calibri"/>
                <a:cs typeface="Calibri"/>
                <a:sym typeface="Calibri"/>
              </a:rPr>
              <a:t>afaceri</a:t>
            </a:r>
            <a:r>
              <a:rPr lang="en-US" sz="3600" dirty="0">
                <a:solidFill>
                  <a:srgbClr val="7030A0"/>
                </a:solidFill>
                <a:latin typeface="Calibri"/>
                <a:ea typeface="Calibri"/>
                <a:cs typeface="Calibri"/>
                <a:sym typeface="Calibri"/>
              </a:rPr>
              <a:t> </a:t>
            </a:r>
            <a:r>
              <a:rPr lang="en-US" sz="3600" dirty="0" err="1">
                <a:solidFill>
                  <a:srgbClr val="7030A0"/>
                </a:solidFill>
                <a:latin typeface="Calibri"/>
                <a:ea typeface="Calibri"/>
                <a:cs typeface="Calibri"/>
                <a:sym typeface="Calibri"/>
              </a:rPr>
              <a:t>necesită</a:t>
            </a:r>
            <a:r>
              <a:rPr lang="en-US" sz="3600" dirty="0">
                <a:solidFill>
                  <a:srgbClr val="7030A0"/>
                </a:solidFill>
                <a:latin typeface="Calibri"/>
                <a:ea typeface="Calibri"/>
                <a:cs typeface="Calibri"/>
                <a:sym typeface="Calibri"/>
              </a:rPr>
              <a:t> </a:t>
            </a:r>
            <a:r>
              <a:rPr lang="en-US" sz="3600" dirty="0" err="1">
                <a:solidFill>
                  <a:srgbClr val="7030A0"/>
                </a:solidFill>
                <a:latin typeface="Calibri"/>
                <a:ea typeface="Calibri"/>
                <a:cs typeface="Calibri"/>
                <a:sym typeface="Calibri"/>
              </a:rPr>
              <a:t>bani</a:t>
            </a:r>
            <a:r>
              <a:rPr lang="en-US" sz="3600" dirty="0">
                <a:solidFill>
                  <a:srgbClr val="7030A0"/>
                </a:solidFill>
                <a:latin typeface="Calibri"/>
                <a:ea typeface="Calibri"/>
                <a:cs typeface="Calibri"/>
                <a:sym typeface="Calibri"/>
              </a:rPr>
              <a:t>, </a:t>
            </a:r>
            <a:r>
              <a:rPr lang="en-US" sz="3600" dirty="0" err="1">
                <a:solidFill>
                  <a:srgbClr val="7030A0"/>
                </a:solidFill>
                <a:latin typeface="Calibri"/>
                <a:ea typeface="Calibri"/>
                <a:cs typeface="Calibri"/>
                <a:sym typeface="Calibri"/>
              </a:rPr>
              <a:t>multe</a:t>
            </a:r>
            <a:r>
              <a:rPr lang="en-US" sz="3600" dirty="0">
                <a:solidFill>
                  <a:srgbClr val="7030A0"/>
                </a:solidFill>
                <a:latin typeface="Calibri"/>
                <a:ea typeface="Calibri"/>
                <a:cs typeface="Calibri"/>
                <a:sym typeface="Calibri"/>
              </a:rPr>
              <a:t> ore de </a:t>
            </a:r>
            <a:r>
              <a:rPr lang="en-US" sz="3600" dirty="0" err="1">
                <a:solidFill>
                  <a:srgbClr val="7030A0"/>
                </a:solidFill>
                <a:latin typeface="Calibri"/>
                <a:ea typeface="Calibri"/>
                <a:cs typeface="Calibri"/>
                <a:sym typeface="Calibri"/>
              </a:rPr>
              <a:t>muncă</a:t>
            </a:r>
            <a:r>
              <a:rPr lang="en-US" sz="3600" dirty="0">
                <a:solidFill>
                  <a:srgbClr val="7030A0"/>
                </a:solidFill>
                <a:latin typeface="Calibri"/>
                <a:ea typeface="Calibri"/>
                <a:cs typeface="Calibri"/>
                <a:sym typeface="Calibri"/>
              </a:rPr>
              <a:t> </a:t>
            </a:r>
            <a:r>
              <a:rPr lang="en-US" sz="3600" dirty="0" err="1">
                <a:solidFill>
                  <a:srgbClr val="7030A0"/>
                </a:solidFill>
                <a:latin typeface="Calibri"/>
                <a:ea typeface="Calibri"/>
                <a:cs typeface="Calibri"/>
                <a:sym typeface="Calibri"/>
              </a:rPr>
              <a:t>grea</a:t>
            </a:r>
            <a:r>
              <a:rPr lang="en-US" sz="3600" dirty="0">
                <a:solidFill>
                  <a:srgbClr val="7030A0"/>
                </a:solidFill>
                <a:latin typeface="Calibri"/>
                <a:ea typeface="Calibri"/>
                <a:cs typeface="Calibri"/>
                <a:sym typeface="Calibri"/>
              </a:rPr>
              <a:t>, </a:t>
            </a:r>
            <a:r>
              <a:rPr lang="en-US" sz="3600" dirty="0" err="1">
                <a:solidFill>
                  <a:srgbClr val="7030A0"/>
                </a:solidFill>
                <a:latin typeface="Calibri"/>
                <a:ea typeface="Calibri"/>
                <a:cs typeface="Calibri"/>
                <a:sym typeface="Calibri"/>
              </a:rPr>
              <a:t>perseverență</a:t>
            </a:r>
            <a:r>
              <a:rPr lang="en-US" sz="3600" dirty="0">
                <a:solidFill>
                  <a:srgbClr val="7030A0"/>
                </a:solidFill>
                <a:latin typeface="Calibri"/>
                <a:ea typeface="Calibri"/>
                <a:cs typeface="Calibri"/>
                <a:sym typeface="Calibri"/>
              </a:rPr>
              <a:t>, </a:t>
            </a:r>
            <a:r>
              <a:rPr lang="en-US" sz="3600" dirty="0" err="1">
                <a:solidFill>
                  <a:srgbClr val="7030A0"/>
                </a:solidFill>
                <a:latin typeface="Calibri"/>
                <a:ea typeface="Calibri"/>
                <a:cs typeface="Calibri"/>
                <a:sym typeface="Calibri"/>
              </a:rPr>
              <a:t>voință</a:t>
            </a:r>
            <a:r>
              <a:rPr lang="en-US" sz="3600" dirty="0">
                <a:solidFill>
                  <a:srgbClr val="7030A0"/>
                </a:solidFill>
                <a:latin typeface="Calibri"/>
                <a:ea typeface="Calibri"/>
                <a:cs typeface="Calibri"/>
                <a:sym typeface="Calibri"/>
              </a:rPr>
              <a:t> de </a:t>
            </a:r>
            <a:r>
              <a:rPr lang="en-US" sz="3600" dirty="0" err="1">
                <a:solidFill>
                  <a:srgbClr val="7030A0"/>
                </a:solidFill>
                <a:latin typeface="Calibri"/>
                <a:ea typeface="Calibri"/>
                <a:cs typeface="Calibri"/>
                <a:sym typeface="Calibri"/>
              </a:rPr>
              <a:t>oțel</a:t>
            </a:r>
            <a:r>
              <a:rPr lang="en-US" sz="3600" dirty="0">
                <a:solidFill>
                  <a:srgbClr val="7030A0"/>
                </a:solidFill>
                <a:latin typeface="Calibri"/>
                <a:ea typeface="Calibri"/>
                <a:cs typeface="Calibri"/>
                <a:sym typeface="Calibri"/>
              </a:rPr>
              <a:t>, </a:t>
            </a:r>
            <a:r>
              <a:rPr lang="en-US" sz="3600" dirty="0" err="1">
                <a:solidFill>
                  <a:srgbClr val="7030A0"/>
                </a:solidFill>
                <a:latin typeface="Calibri"/>
                <a:ea typeface="Calibri"/>
                <a:cs typeface="Calibri"/>
                <a:sym typeface="Calibri"/>
              </a:rPr>
              <a:t>multă</a:t>
            </a:r>
            <a:r>
              <a:rPr lang="en-US" sz="3600" dirty="0">
                <a:solidFill>
                  <a:srgbClr val="7030A0"/>
                </a:solidFill>
                <a:latin typeface="Calibri"/>
                <a:ea typeface="Calibri"/>
                <a:cs typeface="Calibri"/>
                <a:sym typeface="Calibri"/>
              </a:rPr>
              <a:t> </a:t>
            </a:r>
            <a:r>
              <a:rPr lang="en-US" sz="3600" dirty="0" err="1">
                <a:solidFill>
                  <a:srgbClr val="7030A0"/>
                </a:solidFill>
                <a:latin typeface="Calibri"/>
                <a:ea typeface="Calibri"/>
                <a:cs typeface="Calibri"/>
                <a:sym typeface="Calibri"/>
              </a:rPr>
              <a:t>răbdare</a:t>
            </a:r>
            <a:r>
              <a:rPr lang="en-US" sz="3600" dirty="0">
                <a:solidFill>
                  <a:srgbClr val="7030A0"/>
                </a:solidFill>
                <a:latin typeface="Calibri"/>
                <a:ea typeface="Calibri"/>
                <a:cs typeface="Calibri"/>
                <a:sym typeface="Calibri"/>
              </a:rPr>
              <a:t>, precum </a:t>
            </a:r>
            <a:r>
              <a:rPr lang="en-US" sz="3600" dirty="0" err="1">
                <a:solidFill>
                  <a:srgbClr val="7030A0"/>
                </a:solidFill>
                <a:latin typeface="Calibri"/>
                <a:ea typeface="Calibri"/>
                <a:cs typeface="Calibri"/>
                <a:sym typeface="Calibri"/>
              </a:rPr>
              <a:t>și</a:t>
            </a:r>
            <a:r>
              <a:rPr lang="en-US" sz="3600" dirty="0">
                <a:solidFill>
                  <a:srgbClr val="7030A0"/>
                </a:solidFill>
                <a:latin typeface="Calibri"/>
                <a:ea typeface="Calibri"/>
                <a:cs typeface="Calibri"/>
                <a:sym typeface="Calibri"/>
              </a:rPr>
              <a:t> </a:t>
            </a:r>
            <a:r>
              <a:rPr lang="en-US" sz="3600" dirty="0" err="1">
                <a:solidFill>
                  <a:srgbClr val="7030A0"/>
                </a:solidFill>
                <a:latin typeface="Calibri"/>
                <a:ea typeface="Calibri"/>
                <a:cs typeface="Calibri"/>
                <a:sym typeface="Calibri"/>
              </a:rPr>
              <a:t>înțelegerea</a:t>
            </a:r>
            <a:r>
              <a:rPr lang="en-US" sz="3600" dirty="0">
                <a:solidFill>
                  <a:srgbClr val="7030A0"/>
                </a:solidFill>
                <a:latin typeface="Calibri"/>
                <a:ea typeface="Calibri"/>
                <a:cs typeface="Calibri"/>
                <a:sym typeface="Calibri"/>
              </a:rPr>
              <a:t> </a:t>
            </a:r>
            <a:r>
              <a:rPr lang="en-US" sz="3600" dirty="0" err="1">
                <a:solidFill>
                  <a:srgbClr val="7030A0"/>
                </a:solidFill>
                <a:latin typeface="Calibri"/>
                <a:ea typeface="Calibri"/>
                <a:cs typeface="Calibri"/>
                <a:sym typeface="Calibri"/>
              </a:rPr>
              <a:t>faptului</a:t>
            </a:r>
            <a:r>
              <a:rPr lang="en-US" sz="3600" dirty="0">
                <a:solidFill>
                  <a:srgbClr val="7030A0"/>
                </a:solidFill>
                <a:latin typeface="Calibri"/>
                <a:ea typeface="Calibri"/>
                <a:cs typeface="Calibri"/>
                <a:sym typeface="Calibri"/>
              </a:rPr>
              <a:t> </a:t>
            </a:r>
            <a:r>
              <a:rPr lang="en-US" sz="3600" dirty="0" err="1">
                <a:solidFill>
                  <a:srgbClr val="7030A0"/>
                </a:solidFill>
                <a:latin typeface="Calibri"/>
                <a:ea typeface="Calibri"/>
                <a:cs typeface="Calibri"/>
                <a:sym typeface="Calibri"/>
              </a:rPr>
              <a:t>că</a:t>
            </a:r>
            <a:r>
              <a:rPr lang="en-US" sz="3600" dirty="0">
                <a:solidFill>
                  <a:srgbClr val="7030A0"/>
                </a:solidFill>
                <a:latin typeface="Calibri"/>
                <a:ea typeface="Calibri"/>
                <a:cs typeface="Calibri"/>
                <a:sym typeface="Calibri"/>
              </a:rPr>
              <a:t>, </a:t>
            </a:r>
            <a:r>
              <a:rPr lang="en-US" sz="3600" dirty="0" err="1">
                <a:solidFill>
                  <a:srgbClr val="7030A0"/>
                </a:solidFill>
                <a:latin typeface="Calibri"/>
                <a:ea typeface="Calibri"/>
                <a:cs typeface="Calibri"/>
                <a:sym typeface="Calibri"/>
              </a:rPr>
              <a:t>dacă</a:t>
            </a:r>
            <a:r>
              <a:rPr lang="en-US" sz="3600" dirty="0">
                <a:solidFill>
                  <a:srgbClr val="7030A0"/>
                </a:solidFill>
                <a:latin typeface="Calibri"/>
                <a:ea typeface="Calibri"/>
                <a:cs typeface="Calibri"/>
                <a:sym typeface="Calibri"/>
              </a:rPr>
              <a:t> nu </a:t>
            </a:r>
            <a:r>
              <a:rPr lang="en-US" sz="3600" dirty="0" err="1">
                <a:solidFill>
                  <a:srgbClr val="7030A0"/>
                </a:solidFill>
                <a:latin typeface="Calibri"/>
                <a:ea typeface="Calibri"/>
                <a:cs typeface="Calibri"/>
                <a:sym typeface="Calibri"/>
              </a:rPr>
              <a:t>aveți</a:t>
            </a:r>
            <a:r>
              <a:rPr lang="en-US" sz="3600" dirty="0">
                <a:solidFill>
                  <a:srgbClr val="7030A0"/>
                </a:solidFill>
                <a:latin typeface="Calibri"/>
                <a:ea typeface="Calibri"/>
                <a:cs typeface="Calibri"/>
                <a:sym typeface="Calibri"/>
              </a:rPr>
              <a:t> </a:t>
            </a:r>
            <a:r>
              <a:rPr lang="en-US" sz="3600" dirty="0" err="1">
                <a:solidFill>
                  <a:srgbClr val="7030A0"/>
                </a:solidFill>
                <a:latin typeface="Calibri"/>
                <a:ea typeface="Calibri"/>
                <a:cs typeface="Calibri"/>
                <a:sym typeface="Calibri"/>
              </a:rPr>
              <a:t>venituri</a:t>
            </a:r>
            <a:r>
              <a:rPr lang="en-US" sz="3600" dirty="0">
                <a:solidFill>
                  <a:srgbClr val="7030A0"/>
                </a:solidFill>
                <a:latin typeface="Calibri"/>
                <a:ea typeface="Calibri"/>
                <a:cs typeface="Calibri"/>
                <a:sym typeface="Calibri"/>
              </a:rPr>
              <a:t> </a:t>
            </a:r>
            <a:r>
              <a:rPr lang="en-US" sz="3600" dirty="0" err="1">
                <a:solidFill>
                  <a:srgbClr val="7030A0"/>
                </a:solidFill>
                <a:latin typeface="Calibri"/>
                <a:ea typeface="Calibri"/>
                <a:cs typeface="Calibri"/>
                <a:sym typeface="Calibri"/>
              </a:rPr>
              <a:t>suficiente</a:t>
            </a:r>
            <a:r>
              <a:rPr lang="en-US" sz="3600" dirty="0">
                <a:solidFill>
                  <a:srgbClr val="7030A0"/>
                </a:solidFill>
                <a:latin typeface="Calibri"/>
                <a:ea typeface="Calibri"/>
                <a:cs typeface="Calibri"/>
                <a:sym typeface="Calibri"/>
              </a:rPr>
              <a:t> </a:t>
            </a:r>
            <a:r>
              <a:rPr lang="en-US" sz="3600" dirty="0" err="1">
                <a:solidFill>
                  <a:srgbClr val="7030A0"/>
                </a:solidFill>
                <a:latin typeface="Calibri"/>
                <a:ea typeface="Calibri"/>
                <a:cs typeface="Calibri"/>
                <a:sym typeface="Calibri"/>
              </a:rPr>
              <a:t>și</a:t>
            </a:r>
            <a:r>
              <a:rPr lang="en-US" sz="3600" dirty="0">
                <a:solidFill>
                  <a:srgbClr val="7030A0"/>
                </a:solidFill>
                <a:latin typeface="Calibri"/>
                <a:ea typeface="Calibri"/>
                <a:cs typeface="Calibri"/>
                <a:sym typeface="Calibri"/>
              </a:rPr>
              <a:t> regulate  </a:t>
            </a:r>
            <a:r>
              <a:rPr lang="en-US" sz="3600" dirty="0" err="1">
                <a:solidFill>
                  <a:srgbClr val="7030A0"/>
                </a:solidFill>
                <a:latin typeface="Calibri"/>
                <a:ea typeface="Calibri"/>
                <a:cs typeface="Calibri"/>
                <a:sym typeface="Calibri"/>
              </a:rPr>
              <a:t>deja</a:t>
            </a:r>
            <a:r>
              <a:rPr lang="en-US" sz="3600" dirty="0">
                <a:solidFill>
                  <a:srgbClr val="7030A0"/>
                </a:solidFill>
                <a:latin typeface="Calibri"/>
                <a:ea typeface="Calibri"/>
                <a:cs typeface="Calibri"/>
                <a:sym typeface="Calibri"/>
              </a:rPr>
              <a:t> </a:t>
            </a:r>
            <a:r>
              <a:rPr lang="en-US" sz="3600" dirty="0" err="1">
                <a:solidFill>
                  <a:srgbClr val="7030A0"/>
                </a:solidFill>
                <a:latin typeface="Calibri"/>
                <a:ea typeface="Calibri"/>
                <a:cs typeface="Calibri"/>
                <a:sym typeface="Calibri"/>
              </a:rPr>
              <a:t>în</a:t>
            </a:r>
            <a:r>
              <a:rPr lang="en-US" sz="3600" dirty="0">
                <a:solidFill>
                  <a:srgbClr val="7030A0"/>
                </a:solidFill>
                <a:latin typeface="Calibri"/>
                <a:ea typeface="Calibri"/>
                <a:cs typeface="Calibri"/>
                <a:sym typeface="Calibri"/>
              </a:rPr>
              <a:t> </a:t>
            </a:r>
            <a:r>
              <a:rPr lang="en-US" sz="3600" dirty="0" err="1">
                <a:solidFill>
                  <a:srgbClr val="7030A0"/>
                </a:solidFill>
                <a:latin typeface="Calibri"/>
                <a:ea typeface="Calibri"/>
                <a:cs typeface="Calibri"/>
                <a:sym typeface="Calibri"/>
              </a:rPr>
              <a:t>primul</a:t>
            </a:r>
            <a:r>
              <a:rPr lang="en-US" sz="3600" dirty="0">
                <a:solidFill>
                  <a:srgbClr val="7030A0"/>
                </a:solidFill>
                <a:latin typeface="Calibri"/>
                <a:ea typeface="Calibri"/>
                <a:cs typeface="Calibri"/>
                <a:sym typeface="Calibri"/>
              </a:rPr>
              <a:t> </a:t>
            </a:r>
            <a:r>
              <a:rPr lang="en-US" sz="3600" dirty="0" err="1">
                <a:solidFill>
                  <a:srgbClr val="7030A0"/>
                </a:solidFill>
                <a:latin typeface="Calibri"/>
                <a:ea typeface="Calibri"/>
                <a:cs typeface="Calibri"/>
                <a:sym typeface="Calibri"/>
              </a:rPr>
              <a:t>sau</a:t>
            </a:r>
            <a:r>
              <a:rPr lang="en-US" sz="3600" dirty="0">
                <a:solidFill>
                  <a:srgbClr val="7030A0"/>
                </a:solidFill>
                <a:latin typeface="Calibri"/>
                <a:ea typeface="Calibri"/>
                <a:cs typeface="Calibri"/>
                <a:sym typeface="Calibri"/>
              </a:rPr>
              <a:t> al </a:t>
            </a:r>
            <a:r>
              <a:rPr lang="en-US" sz="3600" dirty="0" err="1">
                <a:solidFill>
                  <a:srgbClr val="7030A0"/>
                </a:solidFill>
                <a:latin typeface="Calibri"/>
                <a:ea typeface="Calibri"/>
                <a:cs typeface="Calibri"/>
                <a:sym typeface="Calibri"/>
              </a:rPr>
              <a:t>doilea</a:t>
            </a:r>
            <a:r>
              <a:rPr lang="en-US" sz="3600" dirty="0">
                <a:solidFill>
                  <a:srgbClr val="7030A0"/>
                </a:solidFill>
                <a:latin typeface="Calibri"/>
                <a:ea typeface="Calibri"/>
                <a:cs typeface="Calibri"/>
                <a:sym typeface="Calibri"/>
              </a:rPr>
              <a:t> an de </a:t>
            </a:r>
            <a:r>
              <a:rPr lang="en-US" sz="3600" dirty="0" err="1">
                <a:solidFill>
                  <a:srgbClr val="7030A0"/>
                </a:solidFill>
                <a:latin typeface="Calibri"/>
                <a:ea typeface="Calibri"/>
                <a:cs typeface="Calibri"/>
                <a:sym typeface="Calibri"/>
              </a:rPr>
              <a:t>funcționare</a:t>
            </a:r>
            <a:r>
              <a:rPr lang="en-US" sz="3600" dirty="0">
                <a:solidFill>
                  <a:srgbClr val="7030A0"/>
                </a:solidFill>
                <a:latin typeface="Calibri"/>
                <a:ea typeface="Calibri"/>
                <a:cs typeface="Calibri"/>
                <a:sym typeface="Calibri"/>
              </a:rPr>
              <a:t>, </a:t>
            </a:r>
            <a:r>
              <a:rPr lang="en-US" sz="3600" dirty="0" err="1">
                <a:solidFill>
                  <a:srgbClr val="7030A0"/>
                </a:solidFill>
                <a:latin typeface="Calibri"/>
                <a:ea typeface="Calibri"/>
                <a:cs typeface="Calibri"/>
                <a:sym typeface="Calibri"/>
              </a:rPr>
              <a:t>aventura</a:t>
            </a:r>
            <a:r>
              <a:rPr lang="en-US" sz="3600" dirty="0">
                <a:solidFill>
                  <a:srgbClr val="7030A0"/>
                </a:solidFill>
                <a:latin typeface="Calibri"/>
                <a:ea typeface="Calibri"/>
                <a:cs typeface="Calibri"/>
                <a:sym typeface="Calibri"/>
              </a:rPr>
              <a:t> </a:t>
            </a:r>
            <a:r>
              <a:rPr lang="en-US" sz="3600" dirty="0" err="1">
                <a:solidFill>
                  <a:srgbClr val="7030A0"/>
                </a:solidFill>
                <a:latin typeface="Calibri"/>
                <a:ea typeface="Calibri"/>
                <a:cs typeface="Calibri"/>
                <a:sym typeface="Calibri"/>
              </a:rPr>
              <a:t>dvs</a:t>
            </a:r>
            <a:r>
              <a:rPr lang="en-US" sz="3600" dirty="0">
                <a:solidFill>
                  <a:srgbClr val="7030A0"/>
                </a:solidFill>
                <a:latin typeface="Calibri"/>
                <a:ea typeface="Calibri"/>
                <a:cs typeface="Calibri"/>
                <a:sym typeface="Calibri"/>
              </a:rPr>
              <a:t>. </a:t>
            </a:r>
            <a:r>
              <a:rPr lang="en-US" sz="3600" dirty="0" err="1">
                <a:solidFill>
                  <a:srgbClr val="7030A0"/>
                </a:solidFill>
                <a:latin typeface="Calibri"/>
                <a:ea typeface="Calibri"/>
                <a:cs typeface="Calibri"/>
                <a:sym typeface="Calibri"/>
              </a:rPr>
              <a:t>antreprenorială</a:t>
            </a:r>
            <a:r>
              <a:rPr lang="en-US" sz="3600" dirty="0">
                <a:solidFill>
                  <a:srgbClr val="7030A0"/>
                </a:solidFill>
                <a:latin typeface="Calibri"/>
                <a:ea typeface="Calibri"/>
                <a:cs typeface="Calibri"/>
                <a:sym typeface="Calibri"/>
              </a:rPr>
              <a:t> </a:t>
            </a:r>
            <a:r>
              <a:rPr lang="en-US" sz="3600" dirty="0" err="1">
                <a:solidFill>
                  <a:srgbClr val="7030A0"/>
                </a:solidFill>
                <a:latin typeface="Calibri"/>
                <a:ea typeface="Calibri"/>
                <a:cs typeface="Calibri"/>
                <a:sym typeface="Calibri"/>
              </a:rPr>
              <a:t>ar</a:t>
            </a:r>
            <a:r>
              <a:rPr lang="en-US" sz="3600" dirty="0">
                <a:solidFill>
                  <a:srgbClr val="7030A0"/>
                </a:solidFill>
                <a:latin typeface="Calibri"/>
                <a:ea typeface="Calibri"/>
                <a:cs typeface="Calibri"/>
                <a:sym typeface="Calibri"/>
              </a:rPr>
              <a:t> </a:t>
            </a:r>
            <a:r>
              <a:rPr lang="en-US" sz="3600" dirty="0" err="1">
                <a:solidFill>
                  <a:srgbClr val="7030A0"/>
                </a:solidFill>
                <a:latin typeface="Calibri"/>
                <a:ea typeface="Calibri"/>
                <a:cs typeface="Calibri"/>
                <a:sym typeface="Calibri"/>
              </a:rPr>
              <a:t>putea</a:t>
            </a:r>
            <a:r>
              <a:rPr lang="en-US" sz="3600" dirty="0">
                <a:solidFill>
                  <a:srgbClr val="7030A0"/>
                </a:solidFill>
                <a:latin typeface="Calibri"/>
                <a:ea typeface="Calibri"/>
                <a:cs typeface="Calibri"/>
                <a:sym typeface="Calibri"/>
              </a:rPr>
              <a:t> fi </a:t>
            </a:r>
            <a:r>
              <a:rPr lang="en-US" sz="3600" dirty="0" err="1">
                <a:solidFill>
                  <a:srgbClr val="7030A0"/>
                </a:solidFill>
                <a:latin typeface="Calibri"/>
                <a:ea typeface="Calibri"/>
                <a:cs typeface="Calibri"/>
                <a:sym typeface="Calibri"/>
              </a:rPr>
              <a:t>în</a:t>
            </a:r>
            <a:r>
              <a:rPr lang="en-US" sz="3600" dirty="0">
                <a:solidFill>
                  <a:srgbClr val="7030A0"/>
                </a:solidFill>
                <a:latin typeface="Calibri"/>
                <a:ea typeface="Calibri"/>
                <a:cs typeface="Calibri"/>
                <a:sym typeface="Calibri"/>
              </a:rPr>
              <a:t> </a:t>
            </a:r>
            <a:r>
              <a:rPr lang="en-US" sz="3600" dirty="0" err="1">
                <a:solidFill>
                  <a:srgbClr val="7030A0"/>
                </a:solidFill>
                <a:latin typeface="Calibri"/>
                <a:ea typeface="Calibri"/>
                <a:cs typeface="Calibri"/>
                <a:sym typeface="Calibri"/>
              </a:rPr>
              <a:t>curând</a:t>
            </a:r>
            <a:r>
              <a:rPr lang="en-US" sz="3600" dirty="0">
                <a:solidFill>
                  <a:srgbClr val="7030A0"/>
                </a:solidFill>
                <a:latin typeface="Calibri"/>
                <a:ea typeface="Calibri"/>
                <a:cs typeface="Calibri"/>
                <a:sym typeface="Calibri"/>
              </a:rPr>
              <a:t> </a:t>
            </a:r>
            <a:r>
              <a:rPr lang="en-US" sz="3600" dirty="0" err="1">
                <a:solidFill>
                  <a:srgbClr val="7030A0"/>
                </a:solidFill>
                <a:latin typeface="Calibri"/>
                <a:ea typeface="Calibri"/>
                <a:cs typeface="Calibri"/>
                <a:sym typeface="Calibri"/>
              </a:rPr>
              <a:t>terminată</a:t>
            </a:r>
            <a:r>
              <a:rPr lang="en-US" sz="3600" dirty="0">
                <a:solidFill>
                  <a:srgbClr val="7030A0"/>
                </a:solidFill>
                <a:latin typeface="Calibri"/>
                <a:ea typeface="Calibri"/>
                <a:cs typeface="Calibri"/>
                <a:sym typeface="Calibri"/>
              </a:rPr>
              <a:t>.</a:t>
            </a:r>
            <a:endParaRPr sz="3600" b="1" dirty="0">
              <a:solidFill>
                <a:srgbClr val="7030A0"/>
              </a:solidFill>
              <a:latin typeface="Calibri"/>
              <a:ea typeface="Calibri"/>
              <a:cs typeface="Calibri"/>
              <a:sym typeface="Calibri"/>
            </a:endParaRPr>
          </a:p>
        </p:txBody>
      </p:sp>
      <p:sp>
        <p:nvSpPr>
          <p:cNvPr id="135" name="Google Shape;135;p4"/>
          <p:cNvSpPr txBox="1"/>
          <p:nvPr/>
        </p:nvSpPr>
        <p:spPr>
          <a:xfrm>
            <a:off x="1828800" y="1443331"/>
            <a:ext cx="1001343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7030A0"/>
                </a:solidFill>
                <a:latin typeface="Calibri"/>
                <a:ea typeface="Calibri"/>
                <a:cs typeface="Calibri"/>
                <a:sym typeface="Calibri"/>
              </a:rPr>
              <a:t>Unit</a:t>
            </a:r>
            <a:r>
              <a:rPr lang="ro-RO" sz="4000" b="1" dirty="0" err="1">
                <a:solidFill>
                  <a:srgbClr val="7030A0"/>
                </a:solidFill>
                <a:latin typeface="Calibri"/>
                <a:ea typeface="Calibri"/>
                <a:cs typeface="Calibri"/>
                <a:sym typeface="Calibri"/>
              </a:rPr>
              <a:t>atea</a:t>
            </a:r>
            <a:r>
              <a:rPr lang="en-US" sz="4000" b="1" dirty="0">
                <a:solidFill>
                  <a:srgbClr val="7030A0"/>
                </a:solidFill>
                <a:latin typeface="Calibri"/>
                <a:ea typeface="Calibri"/>
                <a:cs typeface="Calibri"/>
                <a:sym typeface="Calibri"/>
              </a:rPr>
              <a:t> 1: </a:t>
            </a:r>
            <a:r>
              <a:rPr lang="ro-RO" sz="4000" b="1" dirty="0">
                <a:solidFill>
                  <a:srgbClr val="7030A0"/>
                </a:solidFill>
                <a:latin typeface="Calibri"/>
                <a:ea typeface="Calibri"/>
                <a:cs typeface="Calibri"/>
                <a:sym typeface="Calibri"/>
              </a:rPr>
              <a:t>De ce să încep propria afacere</a:t>
            </a:r>
            <a:r>
              <a:rPr lang="en-US" sz="4000" b="1" dirty="0">
                <a:solidFill>
                  <a:srgbClr val="7030A0"/>
                </a:solidFill>
                <a:latin typeface="Calibri"/>
                <a:ea typeface="Calibri"/>
                <a:cs typeface="Calibri"/>
                <a:sym typeface="Calibri"/>
              </a:rPr>
              <a:t>?</a:t>
            </a:r>
            <a:endParaRPr sz="4000" dirty="0">
              <a:solidFill>
                <a:srgbClr val="7030A0"/>
              </a:solidFill>
              <a:latin typeface="Calibri"/>
              <a:ea typeface="Calibri"/>
              <a:cs typeface="Calibri"/>
              <a:sym typeface="Calibri"/>
            </a:endParaRPr>
          </a:p>
        </p:txBody>
      </p:sp>
      <p:pic>
        <p:nvPicPr>
          <p:cNvPr id="136" name="Google Shape;136;p4" descr="A Business Woman Wearing a Suit To Perform Multitasking Stock Vector -  Illustration of teacher, busy: 133528231"/>
          <p:cNvPicPr preferRelativeResize="0"/>
          <p:nvPr/>
        </p:nvPicPr>
        <p:blipFill rotWithShape="1">
          <a:blip r:embed="rId3">
            <a:alphaModFix/>
          </a:blip>
          <a:srcRect/>
          <a:stretch/>
        </p:blipFill>
        <p:spPr>
          <a:xfrm>
            <a:off x="5486400" y="5117930"/>
            <a:ext cx="5867400" cy="321468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5"/>
          <p:cNvSpPr txBox="1"/>
          <p:nvPr/>
        </p:nvSpPr>
        <p:spPr>
          <a:xfrm>
            <a:off x="1447800" y="1573291"/>
            <a:ext cx="148590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err="1">
                <a:solidFill>
                  <a:srgbClr val="FD4FB4"/>
                </a:solidFill>
                <a:latin typeface="Calibri"/>
                <a:ea typeface="Calibri"/>
                <a:cs typeface="Calibri"/>
                <a:sym typeface="Calibri"/>
              </a:rPr>
              <a:t>Secti</a:t>
            </a:r>
            <a:r>
              <a:rPr lang="ro-RO" sz="4000" dirty="0">
                <a:solidFill>
                  <a:srgbClr val="FD4FB4"/>
                </a:solidFill>
                <a:latin typeface="Calibri"/>
                <a:ea typeface="Calibri"/>
                <a:cs typeface="Calibri"/>
                <a:sym typeface="Calibri"/>
              </a:rPr>
              <a:t>unea</a:t>
            </a:r>
            <a:r>
              <a:rPr lang="en-US" sz="4000" dirty="0">
                <a:solidFill>
                  <a:srgbClr val="FD4FB4"/>
                </a:solidFill>
                <a:latin typeface="Calibri"/>
                <a:ea typeface="Calibri"/>
                <a:cs typeface="Calibri"/>
                <a:sym typeface="Calibri"/>
              </a:rPr>
              <a:t> 1.1. </a:t>
            </a:r>
            <a:r>
              <a:rPr lang="ro-RO" sz="4000" b="1" dirty="0">
                <a:solidFill>
                  <a:srgbClr val="FD4FB4"/>
                </a:solidFill>
                <a:latin typeface="Calibri"/>
                <a:ea typeface="Calibri"/>
                <a:cs typeface="Calibri"/>
                <a:sym typeface="Calibri"/>
              </a:rPr>
              <a:t>Motivele și caracteristicile femeilor antreprenor</a:t>
            </a:r>
            <a:endParaRPr sz="4000" b="1" dirty="0">
              <a:solidFill>
                <a:srgbClr val="FD4FB4"/>
              </a:solidFill>
              <a:latin typeface="Calibri"/>
              <a:ea typeface="Calibri"/>
              <a:cs typeface="Calibri"/>
              <a:sym typeface="Calibri"/>
            </a:endParaRPr>
          </a:p>
        </p:txBody>
      </p:sp>
      <p:pic>
        <p:nvPicPr>
          <p:cNvPr id="142" name="Google Shape;142;p5"/>
          <p:cNvPicPr preferRelativeResize="0"/>
          <p:nvPr/>
        </p:nvPicPr>
        <p:blipFill rotWithShape="1">
          <a:blip r:embed="rId3">
            <a:alphaModFix/>
          </a:blip>
          <a:srcRect/>
          <a:stretch/>
        </p:blipFill>
        <p:spPr>
          <a:xfrm>
            <a:off x="5562600" y="3722755"/>
            <a:ext cx="6477060" cy="3499101"/>
          </a:xfrm>
          <a:prstGeom prst="rect">
            <a:avLst/>
          </a:prstGeom>
          <a:noFill/>
          <a:ln>
            <a:noFill/>
          </a:ln>
        </p:spPr>
      </p:pic>
      <p:sp>
        <p:nvSpPr>
          <p:cNvPr id="143" name="Google Shape;143;p5"/>
          <p:cNvSpPr txBox="1"/>
          <p:nvPr/>
        </p:nvSpPr>
        <p:spPr>
          <a:xfrm>
            <a:off x="4572000" y="2809606"/>
            <a:ext cx="914400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4400" b="1" dirty="0">
                <a:solidFill>
                  <a:srgbClr val="7030A0"/>
                </a:solidFill>
                <a:latin typeface="Calibri"/>
                <a:ea typeface="Calibri"/>
                <a:cs typeface="Calibri"/>
                <a:sym typeface="Calibri"/>
              </a:rPr>
              <a:t>Antreprenorul este</a:t>
            </a:r>
            <a:r>
              <a:rPr lang="en-US" sz="4400" b="1" dirty="0">
                <a:solidFill>
                  <a:srgbClr val="7030A0"/>
                </a:solidFill>
                <a:latin typeface="Calibri"/>
                <a:ea typeface="Calibri"/>
                <a:cs typeface="Calibri"/>
                <a:sym typeface="Calibri"/>
              </a:rPr>
              <a:t>:</a:t>
            </a:r>
            <a:endParaRPr sz="4400" b="1" dirty="0">
              <a:solidFill>
                <a:srgbClr val="7030A0"/>
              </a:solidFill>
              <a:latin typeface="Calibri"/>
              <a:ea typeface="Calibri"/>
              <a:cs typeface="Calibri"/>
              <a:sym typeface="Calibri"/>
            </a:endParaRPr>
          </a:p>
        </p:txBody>
      </p:sp>
      <p:sp>
        <p:nvSpPr>
          <p:cNvPr id="144" name="Google Shape;144;p5"/>
          <p:cNvSpPr txBox="1"/>
          <p:nvPr/>
        </p:nvSpPr>
        <p:spPr>
          <a:xfrm>
            <a:off x="1600200" y="7581900"/>
            <a:ext cx="16002000" cy="1446509"/>
          </a:xfrm>
          <a:prstGeom prst="rect">
            <a:avLst/>
          </a:prstGeom>
          <a:noFill/>
          <a:ln>
            <a:noFill/>
          </a:ln>
        </p:spPr>
        <p:txBody>
          <a:bodyPr spcFirstLastPara="1" wrap="square" lIns="91425" tIns="45700" rIns="91425" bIns="45700" anchor="t" anchorCtr="0">
            <a:spAutoFit/>
          </a:bodyPr>
          <a:lstStyle/>
          <a:p>
            <a:pPr marL="571500" marR="0" lvl="0" indent="-571500" algn="ctr" rtl="0">
              <a:spcBef>
                <a:spcPts val="0"/>
              </a:spcBef>
              <a:spcAft>
                <a:spcPts val="0"/>
              </a:spcAft>
              <a:buClr>
                <a:srgbClr val="7030A0"/>
              </a:buClr>
              <a:buSzPts val="4400"/>
              <a:buFont typeface="Noto Sans Symbols"/>
              <a:buChar char="⮚"/>
            </a:pPr>
            <a:r>
              <a:rPr lang="ro-RO" sz="4400" dirty="0">
                <a:solidFill>
                  <a:srgbClr val="7030A0"/>
                </a:solidFill>
                <a:latin typeface="Calibri"/>
                <a:ea typeface="Calibri"/>
                <a:cs typeface="Calibri"/>
                <a:sym typeface="Calibri"/>
              </a:rPr>
              <a:t>O persoană care este gata să- și asume riscuri pentru succesul afacerii</a:t>
            </a:r>
            <a:endParaRPr sz="4400" b="1" dirty="0">
              <a:solidFill>
                <a:srgbClr val="7030A0"/>
              </a:solidFill>
              <a:latin typeface="Calibri"/>
              <a:ea typeface="Calibri"/>
              <a:cs typeface="Calibri"/>
              <a:sym typeface="Calibri"/>
            </a:endParaRPr>
          </a:p>
        </p:txBody>
      </p:sp>
      <p:sp>
        <p:nvSpPr>
          <p:cNvPr id="145" name="Google Shape;145;p5"/>
          <p:cNvSpPr txBox="1"/>
          <p:nvPr/>
        </p:nvSpPr>
        <p:spPr>
          <a:xfrm>
            <a:off x="1600200" y="3655360"/>
            <a:ext cx="9144000" cy="769441"/>
          </a:xfrm>
          <a:prstGeom prst="rect">
            <a:avLst/>
          </a:prstGeom>
          <a:noFill/>
          <a:ln>
            <a:noFill/>
          </a:ln>
        </p:spPr>
        <p:txBody>
          <a:bodyPr spcFirstLastPara="1" wrap="square" lIns="91425" tIns="45700" rIns="91425" bIns="45700" anchor="t" anchorCtr="0">
            <a:spAutoFit/>
          </a:bodyPr>
          <a:lstStyle/>
          <a:p>
            <a:pPr marL="571500" marR="0" lvl="0" indent="-571500" algn="l" rtl="0">
              <a:spcBef>
                <a:spcPts val="0"/>
              </a:spcBef>
              <a:spcAft>
                <a:spcPts val="0"/>
              </a:spcAft>
              <a:buClr>
                <a:srgbClr val="7030A0"/>
              </a:buClr>
              <a:buSzPts val="4400"/>
              <a:buFont typeface="Noto Sans Symbols"/>
              <a:buChar char="⮚"/>
            </a:pPr>
            <a:r>
              <a:rPr lang="en-US" sz="4400" dirty="0">
                <a:solidFill>
                  <a:srgbClr val="7030A0"/>
                </a:solidFill>
                <a:latin typeface="Calibri"/>
                <a:ea typeface="Calibri"/>
                <a:cs typeface="Calibri"/>
                <a:sym typeface="Calibri"/>
              </a:rPr>
              <a:t> </a:t>
            </a:r>
            <a:r>
              <a:rPr lang="ro-RO" sz="4400" dirty="0">
                <a:solidFill>
                  <a:srgbClr val="7030A0"/>
                </a:solidFill>
                <a:latin typeface="Calibri"/>
                <a:ea typeface="Calibri"/>
                <a:cs typeface="Calibri"/>
                <a:sym typeface="Calibri"/>
              </a:rPr>
              <a:t>un aventurier</a:t>
            </a:r>
            <a:endParaRPr dirty="0"/>
          </a:p>
        </p:txBody>
      </p:sp>
      <p:sp>
        <p:nvSpPr>
          <p:cNvPr id="146" name="Google Shape;146;p5"/>
          <p:cNvSpPr txBox="1"/>
          <p:nvPr/>
        </p:nvSpPr>
        <p:spPr>
          <a:xfrm>
            <a:off x="12496800" y="3722755"/>
            <a:ext cx="3962400" cy="769441"/>
          </a:xfrm>
          <a:prstGeom prst="rect">
            <a:avLst/>
          </a:prstGeom>
          <a:noFill/>
          <a:ln>
            <a:noFill/>
          </a:ln>
        </p:spPr>
        <p:txBody>
          <a:bodyPr spcFirstLastPara="1" wrap="square" lIns="91425" tIns="45700" rIns="91425" bIns="45700" anchor="t" anchorCtr="0">
            <a:spAutoFit/>
          </a:bodyPr>
          <a:lstStyle/>
          <a:p>
            <a:pPr marL="571500" marR="0" lvl="0" indent="-571500" algn="l" rtl="0">
              <a:spcBef>
                <a:spcPts val="0"/>
              </a:spcBef>
              <a:spcAft>
                <a:spcPts val="0"/>
              </a:spcAft>
              <a:buClr>
                <a:srgbClr val="7030A0"/>
              </a:buClr>
              <a:buSzPts val="4400"/>
              <a:buFont typeface="Noto Sans Symbols"/>
              <a:buChar char="⮚"/>
            </a:pPr>
            <a:r>
              <a:rPr lang="ro-RO" sz="4400" dirty="0">
                <a:solidFill>
                  <a:srgbClr val="7030A0"/>
                </a:solidFill>
                <a:latin typeface="Calibri"/>
                <a:ea typeface="Calibri"/>
                <a:cs typeface="Calibri"/>
                <a:sym typeface="Calibri"/>
              </a:rPr>
              <a:t>Un inovator</a:t>
            </a:r>
            <a:endParaRPr sz="4400" dirty="0">
              <a:solidFill>
                <a:srgbClr val="7030A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6"/>
          <p:cNvSpPr txBox="1"/>
          <p:nvPr/>
        </p:nvSpPr>
        <p:spPr>
          <a:xfrm>
            <a:off x="6075233" y="1851910"/>
            <a:ext cx="11243733" cy="612471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dirty="0" err="1">
                <a:solidFill>
                  <a:srgbClr val="7030A0"/>
                </a:solidFill>
                <a:latin typeface="Calibri"/>
                <a:ea typeface="Calibri"/>
                <a:cs typeface="Calibri"/>
                <a:sym typeface="Calibri"/>
              </a:rPr>
              <a:t>Există</a:t>
            </a:r>
            <a:r>
              <a:rPr lang="en-US" sz="2800" dirty="0">
                <a:solidFill>
                  <a:srgbClr val="7030A0"/>
                </a:solidFill>
                <a:latin typeface="Calibri"/>
                <a:ea typeface="Calibri"/>
                <a:cs typeface="Calibri"/>
                <a:sym typeface="Calibri"/>
              </a:rPr>
              <a:t> </a:t>
            </a:r>
            <a:r>
              <a:rPr lang="en-US" sz="2800" dirty="0" err="1">
                <a:solidFill>
                  <a:srgbClr val="7030A0"/>
                </a:solidFill>
                <a:latin typeface="Calibri"/>
                <a:ea typeface="Calibri"/>
                <a:cs typeface="Calibri"/>
                <a:sym typeface="Calibri"/>
              </a:rPr>
              <a:t>mai</a:t>
            </a:r>
            <a:r>
              <a:rPr lang="en-US" sz="2800" dirty="0">
                <a:solidFill>
                  <a:srgbClr val="7030A0"/>
                </a:solidFill>
                <a:latin typeface="Calibri"/>
                <a:ea typeface="Calibri"/>
                <a:cs typeface="Calibri"/>
                <a:sym typeface="Calibri"/>
              </a:rPr>
              <a:t> </a:t>
            </a:r>
            <a:r>
              <a:rPr lang="en-US" sz="2800" dirty="0" err="1">
                <a:solidFill>
                  <a:srgbClr val="7030A0"/>
                </a:solidFill>
                <a:latin typeface="Calibri"/>
                <a:ea typeface="Calibri"/>
                <a:cs typeface="Calibri"/>
                <a:sym typeface="Calibri"/>
              </a:rPr>
              <a:t>mulți</a:t>
            </a:r>
            <a:r>
              <a:rPr lang="en-US" sz="2800" dirty="0">
                <a:solidFill>
                  <a:srgbClr val="7030A0"/>
                </a:solidFill>
                <a:latin typeface="Calibri"/>
                <a:ea typeface="Calibri"/>
                <a:cs typeface="Calibri"/>
                <a:sym typeface="Calibri"/>
              </a:rPr>
              <a:t> </a:t>
            </a:r>
            <a:r>
              <a:rPr lang="en-US" sz="2800" dirty="0" err="1">
                <a:solidFill>
                  <a:srgbClr val="7030A0"/>
                </a:solidFill>
                <a:latin typeface="Calibri"/>
                <a:ea typeface="Calibri"/>
                <a:cs typeface="Calibri"/>
                <a:sym typeface="Calibri"/>
              </a:rPr>
              <a:t>factori</a:t>
            </a:r>
            <a:r>
              <a:rPr lang="en-US" sz="2800" dirty="0">
                <a:solidFill>
                  <a:srgbClr val="7030A0"/>
                </a:solidFill>
                <a:latin typeface="Calibri"/>
                <a:ea typeface="Calibri"/>
                <a:cs typeface="Calibri"/>
                <a:sym typeface="Calibri"/>
              </a:rPr>
              <a:t> </a:t>
            </a:r>
            <a:r>
              <a:rPr lang="en-US" sz="2800" dirty="0" err="1">
                <a:solidFill>
                  <a:srgbClr val="7030A0"/>
                </a:solidFill>
                <a:latin typeface="Calibri"/>
                <a:ea typeface="Calibri"/>
                <a:cs typeface="Calibri"/>
                <a:sym typeface="Calibri"/>
              </a:rPr>
              <a:t>cheie</a:t>
            </a:r>
            <a:r>
              <a:rPr lang="en-US" sz="2800" dirty="0">
                <a:solidFill>
                  <a:srgbClr val="7030A0"/>
                </a:solidFill>
                <a:latin typeface="Calibri"/>
                <a:ea typeface="Calibri"/>
                <a:cs typeface="Calibri"/>
                <a:sym typeface="Calibri"/>
              </a:rPr>
              <a:t> care </a:t>
            </a:r>
            <a:r>
              <a:rPr lang="en-US" sz="2800" dirty="0" err="1">
                <a:solidFill>
                  <a:srgbClr val="7030A0"/>
                </a:solidFill>
                <a:latin typeface="Calibri"/>
                <a:ea typeface="Calibri"/>
                <a:cs typeface="Calibri"/>
                <a:sym typeface="Calibri"/>
              </a:rPr>
              <a:t>influențează</a:t>
            </a:r>
            <a:r>
              <a:rPr lang="en-US" sz="2800" dirty="0">
                <a:solidFill>
                  <a:srgbClr val="7030A0"/>
                </a:solidFill>
                <a:latin typeface="Calibri"/>
                <a:ea typeface="Calibri"/>
                <a:cs typeface="Calibri"/>
                <a:sym typeface="Calibri"/>
              </a:rPr>
              <a:t> </a:t>
            </a:r>
            <a:r>
              <a:rPr lang="en-US" sz="2800" dirty="0" err="1">
                <a:solidFill>
                  <a:srgbClr val="7030A0"/>
                </a:solidFill>
                <a:latin typeface="Calibri"/>
                <a:ea typeface="Calibri"/>
                <a:cs typeface="Calibri"/>
                <a:sym typeface="Calibri"/>
              </a:rPr>
              <a:t>viitoarele</a:t>
            </a:r>
            <a:r>
              <a:rPr lang="en-US" sz="2800" dirty="0">
                <a:solidFill>
                  <a:srgbClr val="7030A0"/>
                </a:solidFill>
                <a:latin typeface="Calibri"/>
                <a:ea typeface="Calibri"/>
                <a:cs typeface="Calibri"/>
                <a:sym typeface="Calibri"/>
              </a:rPr>
              <a:t> </a:t>
            </a:r>
            <a:r>
              <a:rPr lang="en-US" sz="2800" dirty="0" err="1">
                <a:solidFill>
                  <a:srgbClr val="7030A0"/>
                </a:solidFill>
                <a:latin typeface="Calibri"/>
                <a:ea typeface="Calibri"/>
                <a:cs typeface="Calibri"/>
                <a:sym typeface="Calibri"/>
              </a:rPr>
              <a:t>antreprenoare</a:t>
            </a:r>
            <a:r>
              <a:rPr lang="en-US" sz="2800" dirty="0">
                <a:solidFill>
                  <a:srgbClr val="7030A0"/>
                </a:solidFill>
                <a:latin typeface="Calibri"/>
                <a:ea typeface="Calibri"/>
                <a:cs typeface="Calibri"/>
                <a:sym typeface="Calibri"/>
              </a:rPr>
              <a:t> </a:t>
            </a:r>
            <a:r>
              <a:rPr lang="en-US" sz="2800" dirty="0" err="1">
                <a:solidFill>
                  <a:srgbClr val="7030A0"/>
                </a:solidFill>
                <a:latin typeface="Calibri"/>
                <a:ea typeface="Calibri"/>
                <a:cs typeface="Calibri"/>
                <a:sym typeface="Calibri"/>
              </a:rPr>
              <a:t>să</a:t>
            </a:r>
            <a:r>
              <a:rPr lang="en-US" sz="2800" dirty="0">
                <a:solidFill>
                  <a:srgbClr val="7030A0"/>
                </a:solidFill>
                <a:latin typeface="Calibri"/>
                <a:ea typeface="Calibri"/>
                <a:cs typeface="Calibri"/>
                <a:sym typeface="Calibri"/>
              </a:rPr>
              <a:t> </a:t>
            </a:r>
            <a:r>
              <a:rPr lang="en-US" sz="2800" dirty="0" err="1">
                <a:solidFill>
                  <a:srgbClr val="7030A0"/>
                </a:solidFill>
                <a:latin typeface="Calibri"/>
                <a:ea typeface="Calibri"/>
                <a:cs typeface="Calibri"/>
                <a:sym typeface="Calibri"/>
              </a:rPr>
              <a:t>urmeze</a:t>
            </a:r>
            <a:r>
              <a:rPr lang="en-US" sz="2800" dirty="0">
                <a:solidFill>
                  <a:srgbClr val="7030A0"/>
                </a:solidFill>
                <a:latin typeface="Calibri"/>
                <a:ea typeface="Calibri"/>
                <a:cs typeface="Calibri"/>
                <a:sym typeface="Calibri"/>
              </a:rPr>
              <a:t> </a:t>
            </a:r>
            <a:r>
              <a:rPr lang="en-US" sz="2800" dirty="0" err="1">
                <a:solidFill>
                  <a:srgbClr val="7030A0"/>
                </a:solidFill>
                <a:latin typeface="Calibri"/>
                <a:ea typeface="Calibri"/>
                <a:cs typeface="Calibri"/>
                <a:sym typeface="Calibri"/>
              </a:rPr>
              <a:t>această</a:t>
            </a:r>
            <a:r>
              <a:rPr lang="en-US" sz="2800" dirty="0">
                <a:solidFill>
                  <a:srgbClr val="7030A0"/>
                </a:solidFill>
                <a:latin typeface="Calibri"/>
                <a:ea typeface="Calibri"/>
                <a:cs typeface="Calibri"/>
                <a:sym typeface="Calibri"/>
              </a:rPr>
              <a:t> </a:t>
            </a:r>
            <a:r>
              <a:rPr lang="en-US" sz="2800" dirty="0" err="1">
                <a:solidFill>
                  <a:srgbClr val="7030A0"/>
                </a:solidFill>
                <a:latin typeface="Calibri"/>
                <a:ea typeface="Calibri"/>
                <a:cs typeface="Calibri"/>
                <a:sym typeface="Calibri"/>
              </a:rPr>
              <a:t>cale</a:t>
            </a:r>
            <a:r>
              <a:rPr lang="en-US" sz="2800" dirty="0">
                <a:solidFill>
                  <a:srgbClr val="7030A0"/>
                </a:solidFill>
                <a:latin typeface="Calibri"/>
                <a:ea typeface="Calibri"/>
                <a:cs typeface="Calibri"/>
                <a:sym typeface="Calibri"/>
              </a:rPr>
              <a:t>::</a:t>
            </a:r>
            <a:endParaRPr lang="en-US" dirty="0"/>
          </a:p>
          <a:p>
            <a:pPr marL="0" marR="0" lvl="0" indent="0" algn="just" rtl="0">
              <a:spcBef>
                <a:spcPts val="0"/>
              </a:spcBef>
              <a:spcAft>
                <a:spcPts val="0"/>
              </a:spcAft>
              <a:buNone/>
            </a:pPr>
            <a:r>
              <a:rPr lang="en-US" sz="2800" b="1" dirty="0">
                <a:solidFill>
                  <a:srgbClr val="7030A0"/>
                </a:solidFill>
                <a:latin typeface="Calibri"/>
                <a:ea typeface="Calibri"/>
                <a:cs typeface="Calibri"/>
                <a:sym typeface="Calibri"/>
              </a:rPr>
              <a:t> </a:t>
            </a:r>
            <a:endParaRPr sz="2800" dirty="0">
              <a:solidFill>
                <a:srgbClr val="7030A0"/>
              </a:solidFill>
              <a:latin typeface="Calibri"/>
              <a:ea typeface="Calibri"/>
              <a:cs typeface="Calibri"/>
              <a:sym typeface="Calibri"/>
            </a:endParaRPr>
          </a:p>
          <a:p>
            <a:pPr marL="0" marR="0" lvl="0" indent="0" algn="just" rtl="0">
              <a:spcBef>
                <a:spcPts val="0"/>
              </a:spcBef>
              <a:spcAft>
                <a:spcPts val="0"/>
              </a:spcAft>
              <a:buNone/>
            </a:pPr>
            <a:r>
              <a:rPr lang="it-IT" sz="2800" b="1" dirty="0">
                <a:solidFill>
                  <a:srgbClr val="7030A0"/>
                </a:solidFill>
                <a:latin typeface="Calibri"/>
                <a:ea typeface="Calibri"/>
                <a:cs typeface="Calibri"/>
                <a:sym typeface="Calibri"/>
              </a:rPr>
              <a:t>Pasiunea pentru o idee de afaceri – </a:t>
            </a:r>
            <a:r>
              <a:rPr lang="it-IT" sz="2800" dirty="0">
                <a:solidFill>
                  <a:srgbClr val="7030A0"/>
                </a:solidFill>
                <a:latin typeface="Calibri"/>
                <a:ea typeface="Calibri"/>
                <a:cs typeface="Calibri"/>
                <a:sym typeface="Calibri"/>
              </a:rPr>
              <a:t>unul dintre cei mai comuni factori ai aproape fiecărei afaceri noi este o idee de afaceri. </a:t>
            </a:r>
            <a:endParaRPr lang="ro-RO" sz="2800" dirty="0">
              <a:solidFill>
                <a:srgbClr val="7030A0"/>
              </a:solidFill>
              <a:latin typeface="Calibri"/>
              <a:ea typeface="Calibri"/>
              <a:cs typeface="Calibri"/>
              <a:sym typeface="Calibri"/>
            </a:endParaRPr>
          </a:p>
          <a:p>
            <a:pPr marL="0" marR="0" lvl="0" indent="0" algn="just" rtl="0">
              <a:spcBef>
                <a:spcPts val="0"/>
              </a:spcBef>
              <a:spcAft>
                <a:spcPts val="0"/>
              </a:spcAft>
              <a:buNone/>
            </a:pPr>
            <a:r>
              <a:rPr lang="en-US" sz="2800" dirty="0">
                <a:solidFill>
                  <a:srgbClr val="7030A0"/>
                </a:solidFill>
                <a:latin typeface="Calibri"/>
                <a:ea typeface="Calibri"/>
                <a:cs typeface="Calibri"/>
                <a:sym typeface="Calibri"/>
              </a:rPr>
              <a:t> </a:t>
            </a:r>
            <a:endParaRPr dirty="0"/>
          </a:p>
          <a:p>
            <a:pPr marL="0" marR="0" lvl="0" indent="0" algn="just" rtl="0">
              <a:spcBef>
                <a:spcPts val="0"/>
              </a:spcBef>
              <a:spcAft>
                <a:spcPts val="0"/>
              </a:spcAft>
              <a:buNone/>
            </a:pPr>
            <a:r>
              <a:rPr lang="en-US" sz="2800" b="1" dirty="0" err="1">
                <a:solidFill>
                  <a:srgbClr val="7030A0"/>
                </a:solidFill>
                <a:latin typeface="Calibri"/>
                <a:ea typeface="Calibri"/>
                <a:cs typeface="Calibri"/>
                <a:sym typeface="Calibri"/>
              </a:rPr>
              <a:t>Nevoile</a:t>
            </a:r>
            <a:r>
              <a:rPr lang="en-US" sz="2800" b="1" dirty="0">
                <a:solidFill>
                  <a:srgbClr val="7030A0"/>
                </a:solidFill>
                <a:latin typeface="Calibri"/>
                <a:ea typeface="Calibri"/>
                <a:cs typeface="Calibri"/>
                <a:sym typeface="Calibri"/>
              </a:rPr>
              <a:t> </a:t>
            </a:r>
            <a:r>
              <a:rPr lang="en-US" sz="2800" b="1" dirty="0" err="1">
                <a:solidFill>
                  <a:srgbClr val="7030A0"/>
                </a:solidFill>
                <a:latin typeface="Calibri"/>
                <a:ea typeface="Calibri"/>
                <a:cs typeface="Calibri"/>
                <a:sym typeface="Calibri"/>
              </a:rPr>
              <a:t>financiare</a:t>
            </a:r>
            <a:r>
              <a:rPr lang="en-US" sz="2800" b="1" dirty="0">
                <a:solidFill>
                  <a:srgbClr val="7030A0"/>
                </a:solidFill>
                <a:latin typeface="Calibri"/>
                <a:ea typeface="Calibri"/>
                <a:cs typeface="Calibri"/>
                <a:sym typeface="Calibri"/>
              </a:rPr>
              <a:t> – </a:t>
            </a:r>
            <a:r>
              <a:rPr lang="en-US" sz="2800" dirty="0" err="1">
                <a:solidFill>
                  <a:srgbClr val="7030A0"/>
                </a:solidFill>
                <a:latin typeface="Calibri"/>
                <a:ea typeface="Calibri"/>
                <a:cs typeface="Calibri"/>
                <a:sym typeface="Calibri"/>
              </a:rPr>
              <a:t>unii</a:t>
            </a:r>
            <a:r>
              <a:rPr lang="en-US" sz="2800" dirty="0">
                <a:solidFill>
                  <a:srgbClr val="7030A0"/>
                </a:solidFill>
                <a:latin typeface="Calibri"/>
                <a:ea typeface="Calibri"/>
                <a:cs typeface="Calibri"/>
                <a:sym typeface="Calibri"/>
              </a:rPr>
              <a:t> </a:t>
            </a:r>
            <a:r>
              <a:rPr lang="en-US" sz="2800" dirty="0" err="1">
                <a:solidFill>
                  <a:srgbClr val="7030A0"/>
                </a:solidFill>
                <a:latin typeface="Calibri"/>
                <a:ea typeface="Calibri"/>
                <a:cs typeface="Calibri"/>
                <a:sym typeface="Calibri"/>
              </a:rPr>
              <a:t>antreprenori</a:t>
            </a:r>
            <a:r>
              <a:rPr lang="en-US" sz="2800" dirty="0">
                <a:solidFill>
                  <a:srgbClr val="7030A0"/>
                </a:solidFill>
                <a:latin typeface="Calibri"/>
                <a:ea typeface="Calibri"/>
                <a:cs typeface="Calibri"/>
                <a:sym typeface="Calibri"/>
              </a:rPr>
              <a:t> </a:t>
            </a:r>
            <a:r>
              <a:rPr lang="en-US" sz="2800" dirty="0" err="1">
                <a:solidFill>
                  <a:srgbClr val="7030A0"/>
                </a:solidFill>
                <a:latin typeface="Calibri"/>
                <a:ea typeface="Calibri"/>
                <a:cs typeface="Calibri"/>
                <a:sym typeface="Calibri"/>
              </a:rPr>
              <a:t>decid</a:t>
            </a:r>
            <a:r>
              <a:rPr lang="en-US" sz="2800" dirty="0">
                <a:solidFill>
                  <a:srgbClr val="7030A0"/>
                </a:solidFill>
                <a:latin typeface="Calibri"/>
                <a:ea typeface="Calibri"/>
                <a:cs typeface="Calibri"/>
                <a:sym typeface="Calibri"/>
              </a:rPr>
              <a:t> </a:t>
            </a:r>
            <a:r>
              <a:rPr lang="en-US" sz="2800" dirty="0" err="1">
                <a:solidFill>
                  <a:srgbClr val="7030A0"/>
                </a:solidFill>
                <a:latin typeface="Calibri"/>
                <a:ea typeface="Calibri"/>
                <a:cs typeface="Calibri"/>
                <a:sym typeface="Calibri"/>
              </a:rPr>
              <a:t>să-și</a:t>
            </a:r>
            <a:r>
              <a:rPr lang="en-US" sz="2800" dirty="0">
                <a:solidFill>
                  <a:srgbClr val="7030A0"/>
                </a:solidFill>
                <a:latin typeface="Calibri"/>
                <a:ea typeface="Calibri"/>
                <a:cs typeface="Calibri"/>
                <a:sym typeface="Calibri"/>
              </a:rPr>
              <a:t> </a:t>
            </a:r>
            <a:r>
              <a:rPr lang="en-US" sz="2800" dirty="0" err="1">
                <a:solidFill>
                  <a:srgbClr val="7030A0"/>
                </a:solidFill>
                <a:latin typeface="Calibri"/>
                <a:ea typeface="Calibri"/>
                <a:cs typeface="Calibri"/>
                <a:sym typeface="Calibri"/>
              </a:rPr>
              <a:t>înceapă</a:t>
            </a:r>
            <a:r>
              <a:rPr lang="en-US" sz="2800" dirty="0">
                <a:solidFill>
                  <a:srgbClr val="7030A0"/>
                </a:solidFill>
                <a:latin typeface="Calibri"/>
                <a:ea typeface="Calibri"/>
                <a:cs typeface="Calibri"/>
                <a:sym typeface="Calibri"/>
              </a:rPr>
              <a:t> propria </a:t>
            </a:r>
            <a:r>
              <a:rPr lang="en-US" sz="2800" dirty="0" err="1">
                <a:solidFill>
                  <a:srgbClr val="7030A0"/>
                </a:solidFill>
                <a:latin typeface="Calibri"/>
                <a:ea typeface="Calibri"/>
                <a:cs typeface="Calibri"/>
                <a:sym typeface="Calibri"/>
              </a:rPr>
              <a:t>afacere</a:t>
            </a:r>
            <a:r>
              <a:rPr lang="en-US" sz="2800" dirty="0">
                <a:solidFill>
                  <a:srgbClr val="7030A0"/>
                </a:solidFill>
                <a:latin typeface="Calibri"/>
                <a:ea typeface="Calibri"/>
                <a:cs typeface="Calibri"/>
                <a:sym typeface="Calibri"/>
              </a:rPr>
              <a:t> din </a:t>
            </a:r>
            <a:r>
              <a:rPr lang="en-US" sz="2800" dirty="0" err="1">
                <a:solidFill>
                  <a:srgbClr val="7030A0"/>
                </a:solidFill>
                <a:latin typeface="Calibri"/>
                <a:ea typeface="Calibri"/>
                <a:cs typeface="Calibri"/>
                <a:sym typeface="Calibri"/>
              </a:rPr>
              <a:t>nevoia</a:t>
            </a:r>
            <a:r>
              <a:rPr lang="en-US" sz="2800" dirty="0">
                <a:solidFill>
                  <a:srgbClr val="7030A0"/>
                </a:solidFill>
                <a:latin typeface="Calibri"/>
                <a:ea typeface="Calibri"/>
                <a:cs typeface="Calibri"/>
                <a:sym typeface="Calibri"/>
              </a:rPr>
              <a:t> </a:t>
            </a:r>
            <a:r>
              <a:rPr lang="en-US" sz="2800" dirty="0" err="1">
                <a:solidFill>
                  <a:srgbClr val="7030A0"/>
                </a:solidFill>
                <a:latin typeface="Calibri"/>
                <a:ea typeface="Calibri"/>
                <a:cs typeface="Calibri"/>
                <a:sym typeface="Calibri"/>
              </a:rPr>
              <a:t>unei</a:t>
            </a:r>
            <a:r>
              <a:rPr lang="en-US" sz="2800" dirty="0">
                <a:solidFill>
                  <a:srgbClr val="7030A0"/>
                </a:solidFill>
                <a:latin typeface="Calibri"/>
                <a:ea typeface="Calibri"/>
                <a:cs typeface="Calibri"/>
                <a:sym typeface="Calibri"/>
              </a:rPr>
              <a:t> </a:t>
            </a:r>
            <a:r>
              <a:rPr lang="en-US" sz="2800" dirty="0" err="1">
                <a:solidFill>
                  <a:srgbClr val="7030A0"/>
                </a:solidFill>
                <a:latin typeface="Calibri"/>
                <a:ea typeface="Calibri"/>
                <a:cs typeface="Calibri"/>
                <a:sym typeface="Calibri"/>
              </a:rPr>
              <a:t>situații</a:t>
            </a:r>
            <a:r>
              <a:rPr lang="en-US" sz="2800" dirty="0">
                <a:solidFill>
                  <a:srgbClr val="7030A0"/>
                </a:solidFill>
                <a:latin typeface="Calibri"/>
                <a:ea typeface="Calibri"/>
                <a:cs typeface="Calibri"/>
                <a:sym typeface="Calibri"/>
              </a:rPr>
              <a:t> </a:t>
            </a:r>
            <a:r>
              <a:rPr lang="en-US" sz="2800" dirty="0" err="1">
                <a:solidFill>
                  <a:srgbClr val="7030A0"/>
                </a:solidFill>
                <a:latin typeface="Calibri"/>
                <a:ea typeface="Calibri"/>
                <a:cs typeface="Calibri"/>
                <a:sym typeface="Calibri"/>
              </a:rPr>
              <a:t>financiare</a:t>
            </a:r>
            <a:r>
              <a:rPr lang="en-US" sz="2800" dirty="0">
                <a:solidFill>
                  <a:srgbClr val="7030A0"/>
                </a:solidFill>
                <a:latin typeface="Calibri"/>
                <a:ea typeface="Calibri"/>
                <a:cs typeface="Calibri"/>
                <a:sym typeface="Calibri"/>
              </a:rPr>
              <a:t> </a:t>
            </a:r>
            <a:r>
              <a:rPr lang="en-US" sz="2800" dirty="0" err="1">
                <a:solidFill>
                  <a:srgbClr val="7030A0"/>
                </a:solidFill>
                <a:latin typeface="Calibri"/>
                <a:ea typeface="Calibri"/>
                <a:cs typeface="Calibri"/>
                <a:sym typeface="Calibri"/>
              </a:rPr>
              <a:t>mai</a:t>
            </a:r>
            <a:r>
              <a:rPr lang="en-US" sz="2800" dirty="0">
                <a:solidFill>
                  <a:srgbClr val="7030A0"/>
                </a:solidFill>
                <a:latin typeface="Calibri"/>
                <a:ea typeface="Calibri"/>
                <a:cs typeface="Calibri"/>
                <a:sym typeface="Calibri"/>
              </a:rPr>
              <a:t> </a:t>
            </a:r>
            <a:r>
              <a:rPr lang="en-US" sz="2800" dirty="0" err="1">
                <a:solidFill>
                  <a:srgbClr val="7030A0"/>
                </a:solidFill>
                <a:latin typeface="Calibri"/>
                <a:ea typeface="Calibri"/>
                <a:cs typeface="Calibri"/>
                <a:sym typeface="Calibri"/>
              </a:rPr>
              <a:t>bune</a:t>
            </a:r>
            <a:r>
              <a:rPr lang="en-US" sz="2800" dirty="0">
                <a:solidFill>
                  <a:srgbClr val="7030A0"/>
                </a:solidFill>
                <a:latin typeface="Calibri"/>
                <a:ea typeface="Calibri"/>
                <a:cs typeface="Calibri"/>
                <a:sym typeface="Calibri"/>
              </a:rPr>
              <a:t>.</a:t>
            </a:r>
            <a:r>
              <a:rPr lang="en-US" sz="2800" b="1" dirty="0">
                <a:solidFill>
                  <a:srgbClr val="7030A0"/>
                </a:solidFill>
                <a:latin typeface="Calibri"/>
                <a:ea typeface="Calibri"/>
                <a:cs typeface="Calibri"/>
                <a:sym typeface="Calibri"/>
              </a:rPr>
              <a:t> </a:t>
            </a:r>
            <a:endParaRPr lang="ro-RO" sz="2800" b="1" dirty="0">
              <a:solidFill>
                <a:srgbClr val="7030A0"/>
              </a:solidFill>
              <a:latin typeface="Calibri"/>
              <a:ea typeface="Calibri"/>
              <a:cs typeface="Calibri"/>
              <a:sym typeface="Calibri"/>
            </a:endParaRPr>
          </a:p>
          <a:p>
            <a:pPr marL="0" marR="0" lvl="0" indent="0" algn="just" rtl="0">
              <a:spcBef>
                <a:spcPts val="0"/>
              </a:spcBef>
              <a:spcAft>
                <a:spcPts val="0"/>
              </a:spcAft>
              <a:buNone/>
            </a:pPr>
            <a:endParaRPr sz="2800" dirty="0">
              <a:solidFill>
                <a:srgbClr val="7030A0"/>
              </a:solidFill>
              <a:latin typeface="Calibri"/>
              <a:ea typeface="Calibri"/>
              <a:cs typeface="Calibri"/>
              <a:sym typeface="Calibri"/>
            </a:endParaRPr>
          </a:p>
          <a:p>
            <a:pPr marL="0" marR="0" lvl="0" indent="0" algn="just" rtl="0">
              <a:spcBef>
                <a:spcPts val="0"/>
              </a:spcBef>
              <a:spcAft>
                <a:spcPts val="0"/>
              </a:spcAft>
              <a:buNone/>
            </a:pPr>
            <a:r>
              <a:rPr lang="en-US" sz="2800" b="1" dirty="0" err="1">
                <a:solidFill>
                  <a:srgbClr val="7030A0"/>
                </a:solidFill>
                <a:latin typeface="Calibri"/>
                <a:ea typeface="Calibri"/>
                <a:cs typeface="Calibri"/>
                <a:sym typeface="Calibri"/>
              </a:rPr>
              <a:t>Implicarea</a:t>
            </a:r>
            <a:r>
              <a:rPr lang="en-US" sz="2800" b="1" dirty="0">
                <a:solidFill>
                  <a:srgbClr val="7030A0"/>
                </a:solidFill>
                <a:latin typeface="Calibri"/>
                <a:ea typeface="Calibri"/>
                <a:cs typeface="Calibri"/>
                <a:sym typeface="Calibri"/>
              </a:rPr>
              <a:t> in </a:t>
            </a:r>
            <a:r>
              <a:rPr lang="en-US" sz="2800" b="1" dirty="0" err="1">
                <a:solidFill>
                  <a:srgbClr val="7030A0"/>
                </a:solidFill>
                <a:latin typeface="Calibri"/>
                <a:ea typeface="Calibri"/>
                <a:cs typeface="Calibri"/>
                <a:sym typeface="Calibri"/>
              </a:rPr>
              <a:t>afaceri</a:t>
            </a:r>
            <a:r>
              <a:rPr lang="en-US" sz="2800" b="1" dirty="0">
                <a:solidFill>
                  <a:srgbClr val="7030A0"/>
                </a:solidFill>
                <a:latin typeface="Calibri"/>
                <a:ea typeface="Calibri"/>
                <a:cs typeface="Calibri"/>
                <a:sym typeface="Calibri"/>
              </a:rPr>
              <a:t> – </a:t>
            </a:r>
            <a:r>
              <a:rPr lang="en-US" sz="2800" dirty="0" err="1">
                <a:solidFill>
                  <a:srgbClr val="7030A0"/>
                </a:solidFill>
                <a:latin typeface="Calibri"/>
                <a:ea typeface="Calibri"/>
                <a:cs typeface="Calibri"/>
                <a:sym typeface="Calibri"/>
              </a:rPr>
              <a:t>inceperea</a:t>
            </a:r>
            <a:r>
              <a:rPr lang="en-US" sz="2800" dirty="0">
                <a:solidFill>
                  <a:srgbClr val="7030A0"/>
                </a:solidFill>
                <a:latin typeface="Calibri"/>
                <a:ea typeface="Calibri"/>
                <a:cs typeface="Calibri"/>
                <a:sym typeface="Calibri"/>
              </a:rPr>
              <a:t> </a:t>
            </a:r>
            <a:r>
              <a:rPr lang="en-US" sz="2800" dirty="0" err="1">
                <a:solidFill>
                  <a:srgbClr val="7030A0"/>
                </a:solidFill>
                <a:latin typeface="Calibri"/>
                <a:ea typeface="Calibri"/>
                <a:cs typeface="Calibri"/>
                <a:sym typeface="Calibri"/>
              </a:rPr>
              <a:t>unei</a:t>
            </a:r>
            <a:r>
              <a:rPr lang="en-US" sz="2800" dirty="0">
                <a:solidFill>
                  <a:srgbClr val="7030A0"/>
                </a:solidFill>
                <a:latin typeface="Calibri"/>
                <a:ea typeface="Calibri"/>
                <a:cs typeface="Calibri"/>
                <a:sym typeface="Calibri"/>
              </a:rPr>
              <a:t> </a:t>
            </a:r>
            <a:r>
              <a:rPr lang="en-US" sz="2800" dirty="0" err="1">
                <a:solidFill>
                  <a:srgbClr val="7030A0"/>
                </a:solidFill>
                <a:latin typeface="Calibri"/>
                <a:ea typeface="Calibri"/>
                <a:cs typeface="Calibri"/>
                <a:sym typeface="Calibri"/>
              </a:rPr>
              <a:t>afaceri</a:t>
            </a:r>
            <a:r>
              <a:rPr lang="en-US" sz="2800" dirty="0">
                <a:solidFill>
                  <a:srgbClr val="7030A0"/>
                </a:solidFill>
                <a:latin typeface="Calibri"/>
                <a:ea typeface="Calibri"/>
                <a:cs typeface="Calibri"/>
                <a:sym typeface="Calibri"/>
              </a:rPr>
              <a:t> </a:t>
            </a:r>
            <a:r>
              <a:rPr lang="en-US" sz="2800" dirty="0" err="1">
                <a:solidFill>
                  <a:srgbClr val="7030A0"/>
                </a:solidFill>
                <a:latin typeface="Calibri"/>
                <a:ea typeface="Calibri"/>
                <a:cs typeface="Calibri"/>
                <a:sym typeface="Calibri"/>
              </a:rPr>
              <a:t>este</a:t>
            </a:r>
            <a:r>
              <a:rPr lang="en-US" sz="2800" dirty="0">
                <a:solidFill>
                  <a:srgbClr val="7030A0"/>
                </a:solidFill>
                <a:latin typeface="Calibri"/>
                <a:ea typeface="Calibri"/>
                <a:cs typeface="Calibri"/>
                <a:sym typeface="Calibri"/>
              </a:rPr>
              <a:t> </a:t>
            </a:r>
            <a:r>
              <a:rPr lang="en-US" sz="2800" dirty="0" err="1">
                <a:solidFill>
                  <a:srgbClr val="7030A0"/>
                </a:solidFill>
                <a:latin typeface="Calibri"/>
                <a:ea typeface="Calibri"/>
                <a:cs typeface="Calibri"/>
                <a:sym typeface="Calibri"/>
              </a:rPr>
              <a:t>uneori</a:t>
            </a:r>
            <a:r>
              <a:rPr lang="en-US" sz="2800" dirty="0">
                <a:solidFill>
                  <a:srgbClr val="7030A0"/>
                </a:solidFill>
                <a:latin typeface="Calibri"/>
                <a:ea typeface="Calibri"/>
                <a:cs typeface="Calibri"/>
                <a:sym typeface="Calibri"/>
              </a:rPr>
              <a:t> </a:t>
            </a:r>
            <a:r>
              <a:rPr lang="en-US" sz="2800" dirty="0" err="1">
                <a:solidFill>
                  <a:srgbClr val="7030A0"/>
                </a:solidFill>
                <a:latin typeface="Calibri"/>
                <a:ea typeface="Calibri"/>
                <a:cs typeface="Calibri"/>
                <a:sym typeface="Calibri"/>
              </a:rPr>
              <a:t>motivata</a:t>
            </a:r>
            <a:r>
              <a:rPr lang="en-US" sz="2800" dirty="0">
                <a:solidFill>
                  <a:srgbClr val="7030A0"/>
                </a:solidFill>
                <a:latin typeface="Calibri"/>
                <a:ea typeface="Calibri"/>
                <a:cs typeface="Calibri"/>
                <a:sym typeface="Calibri"/>
              </a:rPr>
              <a:t> de </a:t>
            </a:r>
            <a:r>
              <a:rPr lang="en-US" sz="2800" dirty="0" err="1">
                <a:solidFill>
                  <a:srgbClr val="7030A0"/>
                </a:solidFill>
                <a:latin typeface="Calibri"/>
                <a:ea typeface="Calibri"/>
                <a:cs typeface="Calibri"/>
                <a:sym typeface="Calibri"/>
              </a:rPr>
              <a:t>dorinta</a:t>
            </a:r>
            <a:r>
              <a:rPr lang="en-US" sz="2800" dirty="0">
                <a:solidFill>
                  <a:srgbClr val="7030A0"/>
                </a:solidFill>
                <a:latin typeface="Calibri"/>
                <a:ea typeface="Calibri"/>
                <a:cs typeface="Calibri"/>
                <a:sym typeface="Calibri"/>
              </a:rPr>
              <a:t> </a:t>
            </a:r>
            <a:r>
              <a:rPr lang="en-US" sz="2800" dirty="0" err="1">
                <a:solidFill>
                  <a:srgbClr val="7030A0"/>
                </a:solidFill>
                <a:latin typeface="Calibri"/>
                <a:ea typeface="Calibri"/>
                <a:cs typeface="Calibri"/>
                <a:sym typeface="Calibri"/>
              </a:rPr>
              <a:t>antreprenorului</a:t>
            </a:r>
            <a:r>
              <a:rPr lang="en-US" sz="2800" dirty="0">
                <a:solidFill>
                  <a:srgbClr val="7030A0"/>
                </a:solidFill>
                <a:latin typeface="Calibri"/>
                <a:ea typeface="Calibri"/>
                <a:cs typeface="Calibri"/>
                <a:sym typeface="Calibri"/>
              </a:rPr>
              <a:t> de a se </a:t>
            </a:r>
            <a:r>
              <a:rPr lang="en-US" sz="2800" dirty="0" err="1">
                <a:solidFill>
                  <a:srgbClr val="7030A0"/>
                </a:solidFill>
                <a:latin typeface="Calibri"/>
                <a:ea typeface="Calibri"/>
                <a:cs typeface="Calibri"/>
                <a:sym typeface="Calibri"/>
              </a:rPr>
              <a:t>implica</a:t>
            </a:r>
            <a:r>
              <a:rPr lang="en-US" sz="2800" dirty="0">
                <a:solidFill>
                  <a:srgbClr val="7030A0"/>
                </a:solidFill>
                <a:latin typeface="Calibri"/>
                <a:ea typeface="Calibri"/>
                <a:cs typeface="Calibri"/>
                <a:sym typeface="Calibri"/>
              </a:rPr>
              <a:t> in </a:t>
            </a:r>
            <a:r>
              <a:rPr lang="en-US" sz="2800" dirty="0" err="1">
                <a:solidFill>
                  <a:srgbClr val="7030A0"/>
                </a:solidFill>
                <a:latin typeface="Calibri"/>
                <a:ea typeface="Calibri"/>
                <a:cs typeface="Calibri"/>
                <a:sym typeface="Calibri"/>
              </a:rPr>
              <a:t>toate</a:t>
            </a:r>
            <a:r>
              <a:rPr lang="en-US" sz="2800" dirty="0">
                <a:solidFill>
                  <a:srgbClr val="7030A0"/>
                </a:solidFill>
                <a:latin typeface="Calibri"/>
                <a:ea typeface="Calibri"/>
                <a:cs typeface="Calibri"/>
                <a:sym typeface="Calibri"/>
              </a:rPr>
              <a:t> </a:t>
            </a:r>
            <a:r>
              <a:rPr lang="en-US" sz="2800" dirty="0" err="1">
                <a:solidFill>
                  <a:srgbClr val="7030A0"/>
                </a:solidFill>
                <a:latin typeface="Calibri"/>
                <a:ea typeface="Calibri"/>
                <a:cs typeface="Calibri"/>
                <a:sym typeface="Calibri"/>
              </a:rPr>
              <a:t>aspectele</a:t>
            </a:r>
            <a:r>
              <a:rPr lang="en-US" sz="2800" dirty="0">
                <a:solidFill>
                  <a:srgbClr val="7030A0"/>
                </a:solidFill>
                <a:latin typeface="Calibri"/>
                <a:ea typeface="Calibri"/>
                <a:cs typeface="Calibri"/>
                <a:sym typeface="Calibri"/>
              </a:rPr>
              <a:t> </a:t>
            </a:r>
            <a:r>
              <a:rPr lang="en-US" sz="2800" dirty="0" err="1">
                <a:solidFill>
                  <a:srgbClr val="7030A0"/>
                </a:solidFill>
                <a:latin typeface="Calibri"/>
                <a:ea typeface="Calibri"/>
                <a:cs typeface="Calibri"/>
                <a:sym typeface="Calibri"/>
              </a:rPr>
              <a:t>unui</a:t>
            </a:r>
            <a:r>
              <a:rPr lang="en-US" sz="2800" dirty="0">
                <a:solidFill>
                  <a:srgbClr val="7030A0"/>
                </a:solidFill>
                <a:latin typeface="Calibri"/>
                <a:ea typeface="Calibri"/>
                <a:cs typeface="Calibri"/>
                <a:sym typeface="Calibri"/>
              </a:rPr>
              <a:t> </a:t>
            </a:r>
            <a:r>
              <a:rPr lang="en-US" sz="2800" dirty="0" err="1">
                <a:solidFill>
                  <a:srgbClr val="7030A0"/>
                </a:solidFill>
                <a:latin typeface="Calibri"/>
                <a:ea typeface="Calibri"/>
                <a:cs typeface="Calibri"/>
                <a:sym typeface="Calibri"/>
              </a:rPr>
              <a:t>proces</a:t>
            </a:r>
            <a:r>
              <a:rPr lang="en-US" sz="2800" dirty="0">
                <a:solidFill>
                  <a:srgbClr val="7030A0"/>
                </a:solidFill>
                <a:latin typeface="Calibri"/>
                <a:ea typeface="Calibri"/>
                <a:cs typeface="Calibri"/>
                <a:sym typeface="Calibri"/>
              </a:rPr>
              <a:t> de </a:t>
            </a:r>
            <a:r>
              <a:rPr lang="en-US" sz="2800" dirty="0" err="1">
                <a:solidFill>
                  <a:srgbClr val="7030A0"/>
                </a:solidFill>
                <a:latin typeface="Calibri"/>
                <a:ea typeface="Calibri"/>
                <a:cs typeface="Calibri"/>
                <a:sym typeface="Calibri"/>
              </a:rPr>
              <a:t>afaceri</a:t>
            </a:r>
            <a:r>
              <a:rPr lang="en-US" sz="2800" dirty="0">
                <a:solidFill>
                  <a:srgbClr val="7030A0"/>
                </a:solidFill>
                <a:latin typeface="Calibri"/>
                <a:ea typeface="Calibri"/>
                <a:cs typeface="Calibri"/>
                <a:sym typeface="Calibri"/>
              </a:rPr>
              <a:t>.  </a:t>
            </a:r>
            <a:endParaRPr sz="2800" dirty="0">
              <a:solidFill>
                <a:srgbClr val="7030A0"/>
              </a:solidFill>
              <a:latin typeface="Calibri"/>
              <a:ea typeface="Calibri"/>
              <a:cs typeface="Calibri"/>
              <a:sym typeface="Calibri"/>
            </a:endParaRPr>
          </a:p>
          <a:p>
            <a:pPr marL="0" marR="0" lvl="0" indent="0" algn="just" rtl="0">
              <a:spcBef>
                <a:spcPts val="0"/>
              </a:spcBef>
              <a:spcAft>
                <a:spcPts val="0"/>
              </a:spcAft>
              <a:buNone/>
            </a:pPr>
            <a:r>
              <a:rPr lang="it-IT" sz="2800" b="1" dirty="0">
                <a:solidFill>
                  <a:srgbClr val="7030A0"/>
                </a:solidFill>
                <a:latin typeface="Calibri"/>
                <a:ea typeface="Calibri"/>
                <a:cs typeface="Calibri"/>
                <a:sym typeface="Calibri"/>
              </a:rPr>
              <a:t>Libertate mai mare - </a:t>
            </a:r>
            <a:r>
              <a:rPr lang="it-IT" sz="2800" dirty="0">
                <a:solidFill>
                  <a:srgbClr val="7030A0"/>
                </a:solidFill>
                <a:latin typeface="Calibri"/>
                <a:ea typeface="Calibri"/>
                <a:cs typeface="Calibri"/>
                <a:sym typeface="Calibri"/>
              </a:rPr>
              <a:t>multe afaceri sunt pornite din necesitatea de a lua decizii de afaceri fără aprobarea unui superior</a:t>
            </a:r>
            <a:endParaRPr dirty="0"/>
          </a:p>
        </p:txBody>
      </p:sp>
      <p:sp>
        <p:nvSpPr>
          <p:cNvPr id="152" name="Google Shape;152;p6"/>
          <p:cNvSpPr txBox="1"/>
          <p:nvPr/>
        </p:nvSpPr>
        <p:spPr>
          <a:xfrm>
            <a:off x="1469366" y="956518"/>
            <a:ext cx="130302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rgbClr val="FD4FB4"/>
                </a:solidFill>
                <a:latin typeface="Calibri"/>
                <a:ea typeface="Calibri"/>
                <a:cs typeface="Calibri"/>
                <a:sym typeface="Calibri"/>
              </a:rPr>
              <a:t>1.1.1. </a:t>
            </a:r>
            <a:r>
              <a:rPr lang="en-US" sz="3600" b="1" dirty="0">
                <a:solidFill>
                  <a:srgbClr val="FD4FB4"/>
                </a:solidFill>
                <a:latin typeface="Calibri"/>
                <a:ea typeface="Calibri"/>
                <a:cs typeface="Calibri"/>
                <a:sym typeface="Calibri"/>
              </a:rPr>
              <a:t>Motiva</a:t>
            </a:r>
            <a:r>
              <a:rPr lang="ro-RO" sz="3600" b="1" dirty="0" err="1">
                <a:solidFill>
                  <a:srgbClr val="FD4FB4"/>
                </a:solidFill>
                <a:latin typeface="Calibri"/>
                <a:ea typeface="Calibri"/>
                <a:cs typeface="Calibri"/>
                <a:sym typeface="Calibri"/>
              </a:rPr>
              <a:t>ția</a:t>
            </a:r>
            <a:r>
              <a:rPr lang="en-US" sz="3600" b="1" dirty="0">
                <a:solidFill>
                  <a:srgbClr val="FD4FB4"/>
                </a:solidFill>
                <a:latin typeface="Calibri"/>
                <a:ea typeface="Calibri"/>
                <a:cs typeface="Calibri"/>
                <a:sym typeface="Calibri"/>
              </a:rPr>
              <a:t> </a:t>
            </a:r>
            <a:endParaRPr sz="3600" b="1" dirty="0">
              <a:solidFill>
                <a:srgbClr val="FD4FB4"/>
              </a:solidFill>
              <a:latin typeface="Calibri"/>
              <a:ea typeface="Calibri"/>
              <a:cs typeface="Calibri"/>
              <a:sym typeface="Calibri"/>
            </a:endParaRPr>
          </a:p>
        </p:txBody>
      </p:sp>
      <p:pic>
        <p:nvPicPr>
          <p:cNvPr id="153" name="Google Shape;153;p6"/>
          <p:cNvPicPr preferRelativeResize="0"/>
          <p:nvPr/>
        </p:nvPicPr>
        <p:blipFill rotWithShape="1">
          <a:blip r:embed="rId3">
            <a:alphaModFix/>
          </a:blip>
          <a:srcRect/>
          <a:stretch/>
        </p:blipFill>
        <p:spPr>
          <a:xfrm>
            <a:off x="1469366" y="3848100"/>
            <a:ext cx="4605867" cy="2590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7"/>
          <p:cNvSpPr txBox="1"/>
          <p:nvPr/>
        </p:nvSpPr>
        <p:spPr>
          <a:xfrm>
            <a:off x="1437736" y="2781300"/>
            <a:ext cx="14782800" cy="28007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4400" b="1" dirty="0">
                <a:solidFill>
                  <a:srgbClr val="FD4FB4"/>
                </a:solidFill>
                <a:latin typeface="Calibri"/>
                <a:ea typeface="Calibri"/>
                <a:cs typeface="Calibri"/>
                <a:sym typeface="Calibri"/>
              </a:rPr>
              <a:t>Formula SUCCESULUI = MOTIVAȚIE x CUNOȘTINȚE x CONDIȚII</a:t>
            </a:r>
            <a:endParaRPr lang="ro-RO" sz="4400" b="1" dirty="0">
              <a:solidFill>
                <a:srgbClr val="FD4FB4"/>
              </a:solidFill>
              <a:latin typeface="Calibri"/>
              <a:ea typeface="Calibri"/>
              <a:cs typeface="Calibri"/>
              <a:sym typeface="Calibri"/>
            </a:endParaRPr>
          </a:p>
          <a:p>
            <a:pPr marL="0" marR="0" lvl="0" indent="0" algn="ctr" rtl="0">
              <a:spcBef>
                <a:spcPts val="0"/>
              </a:spcBef>
              <a:spcAft>
                <a:spcPts val="0"/>
              </a:spcAft>
              <a:buNone/>
            </a:pPr>
            <a:endParaRPr sz="4400" dirty="0">
              <a:solidFill>
                <a:srgbClr val="000000"/>
              </a:solidFill>
              <a:latin typeface="Calibri"/>
              <a:ea typeface="Calibri"/>
              <a:cs typeface="Calibri"/>
              <a:sym typeface="Calibri"/>
            </a:endParaRPr>
          </a:p>
          <a:p>
            <a:pPr marL="0" marR="0" lvl="0" indent="0" algn="ctr" rtl="0">
              <a:spcBef>
                <a:spcPts val="0"/>
              </a:spcBef>
              <a:spcAft>
                <a:spcPts val="0"/>
              </a:spcAft>
              <a:buNone/>
            </a:pPr>
            <a:r>
              <a:rPr lang="en-US" sz="4400" dirty="0" err="1">
                <a:solidFill>
                  <a:srgbClr val="7030A0"/>
                </a:solidFill>
                <a:latin typeface="Calibri"/>
                <a:ea typeface="Calibri"/>
                <a:cs typeface="Calibri"/>
                <a:sym typeface="Calibri"/>
              </a:rPr>
              <a:t>Motivația</a:t>
            </a:r>
            <a:r>
              <a:rPr lang="en-US" sz="4400" dirty="0">
                <a:solidFill>
                  <a:srgbClr val="7030A0"/>
                </a:solidFill>
                <a:latin typeface="Calibri"/>
                <a:ea typeface="Calibri"/>
                <a:cs typeface="Calibri"/>
                <a:sym typeface="Calibri"/>
              </a:rPr>
              <a:t> de a </a:t>
            </a:r>
            <a:r>
              <a:rPr lang="en-US" sz="4400" dirty="0" err="1">
                <a:solidFill>
                  <a:srgbClr val="7030A0"/>
                </a:solidFill>
                <a:latin typeface="Calibri"/>
                <a:ea typeface="Calibri"/>
                <a:cs typeface="Calibri"/>
                <a:sym typeface="Calibri"/>
              </a:rPr>
              <a:t>începe</a:t>
            </a:r>
            <a:r>
              <a:rPr lang="en-US" sz="4400" dirty="0">
                <a:solidFill>
                  <a:srgbClr val="7030A0"/>
                </a:solidFill>
                <a:latin typeface="Calibri"/>
                <a:ea typeface="Calibri"/>
                <a:cs typeface="Calibri"/>
                <a:sym typeface="Calibri"/>
              </a:rPr>
              <a:t> o </a:t>
            </a:r>
            <a:r>
              <a:rPr lang="en-US" sz="4400" dirty="0" err="1">
                <a:solidFill>
                  <a:srgbClr val="7030A0"/>
                </a:solidFill>
                <a:latin typeface="Calibri"/>
                <a:ea typeface="Calibri"/>
                <a:cs typeface="Calibri"/>
                <a:sym typeface="Calibri"/>
              </a:rPr>
              <a:t>afacere</a:t>
            </a:r>
            <a:r>
              <a:rPr lang="en-US" sz="4400" dirty="0">
                <a:solidFill>
                  <a:srgbClr val="7030A0"/>
                </a:solidFill>
                <a:latin typeface="Calibri"/>
                <a:ea typeface="Calibri"/>
                <a:cs typeface="Calibri"/>
                <a:sym typeface="Calibri"/>
              </a:rPr>
              <a:t> </a:t>
            </a:r>
            <a:r>
              <a:rPr lang="en-US" sz="4400" dirty="0" err="1">
                <a:solidFill>
                  <a:srgbClr val="7030A0"/>
                </a:solidFill>
                <a:latin typeface="Calibri"/>
                <a:ea typeface="Calibri"/>
                <a:cs typeface="Calibri"/>
                <a:sym typeface="Calibri"/>
              </a:rPr>
              <a:t>și</a:t>
            </a:r>
            <a:r>
              <a:rPr lang="en-US" sz="4400" dirty="0">
                <a:solidFill>
                  <a:srgbClr val="7030A0"/>
                </a:solidFill>
                <a:latin typeface="Calibri"/>
                <a:ea typeface="Calibri"/>
                <a:cs typeface="Calibri"/>
                <a:sym typeface="Calibri"/>
              </a:rPr>
              <a:t> </a:t>
            </a:r>
            <a:r>
              <a:rPr lang="en-US" sz="4400" dirty="0" err="1">
                <a:solidFill>
                  <a:srgbClr val="7030A0"/>
                </a:solidFill>
                <a:latin typeface="Calibri"/>
                <a:ea typeface="Calibri"/>
                <a:cs typeface="Calibri"/>
                <a:sym typeface="Calibri"/>
              </a:rPr>
              <a:t>capacitatea</a:t>
            </a:r>
            <a:r>
              <a:rPr lang="en-US" sz="4400" dirty="0">
                <a:solidFill>
                  <a:srgbClr val="7030A0"/>
                </a:solidFill>
                <a:latin typeface="Calibri"/>
                <a:ea typeface="Calibri"/>
                <a:cs typeface="Calibri"/>
                <a:sym typeface="Calibri"/>
              </a:rPr>
              <a:t> de a </a:t>
            </a:r>
            <a:r>
              <a:rPr lang="en-US" sz="4400" dirty="0" err="1">
                <a:solidFill>
                  <a:srgbClr val="7030A0"/>
                </a:solidFill>
                <a:latin typeface="Calibri"/>
                <a:ea typeface="Calibri"/>
                <a:cs typeface="Calibri"/>
                <a:sym typeface="Calibri"/>
              </a:rPr>
              <a:t>recunoaște</a:t>
            </a:r>
            <a:r>
              <a:rPr lang="en-US" sz="4400" dirty="0">
                <a:solidFill>
                  <a:srgbClr val="7030A0"/>
                </a:solidFill>
                <a:latin typeface="Calibri"/>
                <a:ea typeface="Calibri"/>
                <a:cs typeface="Calibri"/>
                <a:sym typeface="Calibri"/>
              </a:rPr>
              <a:t> </a:t>
            </a:r>
            <a:r>
              <a:rPr lang="en-US" sz="4400" dirty="0" err="1">
                <a:solidFill>
                  <a:srgbClr val="7030A0"/>
                </a:solidFill>
                <a:latin typeface="Calibri"/>
                <a:ea typeface="Calibri"/>
                <a:cs typeface="Calibri"/>
                <a:sym typeface="Calibri"/>
              </a:rPr>
              <a:t>oportunitățile</a:t>
            </a:r>
            <a:r>
              <a:rPr lang="en-US" sz="4400" dirty="0">
                <a:solidFill>
                  <a:srgbClr val="7030A0"/>
                </a:solidFill>
                <a:latin typeface="Calibri"/>
                <a:ea typeface="Calibri"/>
                <a:cs typeface="Calibri"/>
                <a:sym typeface="Calibri"/>
              </a:rPr>
              <a:t> sunt </a:t>
            </a:r>
            <a:r>
              <a:rPr lang="en-US" sz="4400" dirty="0" err="1">
                <a:solidFill>
                  <a:srgbClr val="7030A0"/>
                </a:solidFill>
                <a:latin typeface="Calibri"/>
                <a:ea typeface="Calibri"/>
                <a:cs typeface="Calibri"/>
                <a:sym typeface="Calibri"/>
              </a:rPr>
              <a:t>componentele</a:t>
            </a:r>
            <a:r>
              <a:rPr lang="en-US" sz="4400" dirty="0">
                <a:solidFill>
                  <a:srgbClr val="7030A0"/>
                </a:solidFill>
                <a:latin typeface="Calibri"/>
                <a:ea typeface="Calibri"/>
                <a:cs typeface="Calibri"/>
                <a:sym typeface="Calibri"/>
              </a:rPr>
              <a:t> </a:t>
            </a:r>
            <a:r>
              <a:rPr lang="en-US" sz="4400" dirty="0" err="1">
                <a:solidFill>
                  <a:srgbClr val="7030A0"/>
                </a:solidFill>
                <a:latin typeface="Calibri"/>
                <a:ea typeface="Calibri"/>
                <a:cs typeface="Calibri"/>
                <a:sym typeface="Calibri"/>
              </a:rPr>
              <a:t>cheie</a:t>
            </a:r>
            <a:r>
              <a:rPr lang="en-US" sz="4400" dirty="0">
                <a:solidFill>
                  <a:srgbClr val="7030A0"/>
                </a:solidFill>
                <a:latin typeface="Calibri"/>
                <a:ea typeface="Calibri"/>
                <a:cs typeface="Calibri"/>
                <a:sym typeface="Calibri"/>
              </a:rPr>
              <a:t>, </a:t>
            </a:r>
            <a:r>
              <a:rPr lang="en-US" sz="4400" b="1" u="sng" dirty="0">
                <a:solidFill>
                  <a:srgbClr val="7030A0"/>
                </a:solidFill>
                <a:latin typeface="Calibri"/>
                <a:ea typeface="Calibri"/>
                <a:cs typeface="Calibri"/>
                <a:sym typeface="Calibri"/>
              </a:rPr>
              <a:t>nu </a:t>
            </a:r>
            <a:r>
              <a:rPr lang="en-US" sz="4400" b="1" u="sng" dirty="0" err="1">
                <a:solidFill>
                  <a:srgbClr val="7030A0"/>
                </a:solidFill>
                <a:latin typeface="Calibri"/>
                <a:ea typeface="Calibri"/>
                <a:cs typeface="Calibri"/>
                <a:sym typeface="Calibri"/>
              </a:rPr>
              <a:t>banii</a:t>
            </a:r>
            <a:r>
              <a:rPr lang="en-US" sz="4400" b="1" u="sng" dirty="0">
                <a:solidFill>
                  <a:srgbClr val="7030A0"/>
                </a:solidFill>
                <a:latin typeface="Calibri"/>
                <a:ea typeface="Calibri"/>
                <a:cs typeface="Calibri"/>
                <a:sym typeface="Calibri"/>
              </a:rPr>
              <a:t>.</a:t>
            </a:r>
            <a:r>
              <a:rPr lang="en-US" sz="4400" b="1" u="sng" dirty="0">
                <a:solidFill>
                  <a:schemeClr val="dk1"/>
                </a:solidFill>
                <a:latin typeface="Calibri"/>
                <a:ea typeface="Calibri"/>
                <a:cs typeface="Calibri"/>
                <a:sym typeface="Calibri"/>
              </a:rPr>
              <a:t> </a:t>
            </a:r>
            <a:endParaRPr sz="4400" b="1" u="sng" dirty="0">
              <a:solidFill>
                <a:schemeClr val="dk1"/>
              </a:solidFill>
              <a:latin typeface="Calibri"/>
              <a:ea typeface="Calibri"/>
              <a:cs typeface="Calibri"/>
              <a:sym typeface="Calibri"/>
            </a:endParaRPr>
          </a:p>
        </p:txBody>
      </p:sp>
      <p:pic>
        <p:nvPicPr>
          <p:cNvPr id="159" name="Google Shape;159;p7" descr="Premium Vector | Business woman walking up stairs to their goal in progress  move up motivation"/>
          <p:cNvPicPr preferRelativeResize="0"/>
          <p:nvPr/>
        </p:nvPicPr>
        <p:blipFill rotWithShape="1">
          <a:blip r:embed="rId3">
            <a:alphaModFix/>
          </a:blip>
          <a:srcRect/>
          <a:stretch/>
        </p:blipFill>
        <p:spPr>
          <a:xfrm>
            <a:off x="5410200" y="5676900"/>
            <a:ext cx="5105400" cy="2667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8"/>
          <p:cNvSpPr txBox="1"/>
          <p:nvPr/>
        </p:nvSpPr>
        <p:spPr>
          <a:xfrm>
            <a:off x="1295400" y="1562100"/>
            <a:ext cx="14020800" cy="707886"/>
          </a:xfrm>
          <a:prstGeom prst="rect">
            <a:avLst/>
          </a:prstGeom>
          <a:noFill/>
          <a:ln>
            <a:noFill/>
          </a:ln>
        </p:spPr>
        <p:txBody>
          <a:bodyPr spcFirstLastPara="1" wrap="square" lIns="91425" tIns="45700" rIns="91425" bIns="45700" anchor="t" anchorCtr="0">
            <a:spAutoFit/>
          </a:bodyPr>
          <a:lstStyle/>
          <a:p>
            <a:pPr marL="228600" marR="0" lvl="0" indent="0" algn="l" rtl="0">
              <a:spcBef>
                <a:spcPts val="0"/>
              </a:spcBef>
              <a:spcAft>
                <a:spcPts val="0"/>
              </a:spcAft>
              <a:buNone/>
            </a:pPr>
            <a:r>
              <a:rPr lang="en-US" sz="4000" dirty="0">
                <a:solidFill>
                  <a:srgbClr val="FD4FB4"/>
                </a:solidFill>
                <a:latin typeface="Calibri"/>
                <a:ea typeface="Calibri"/>
                <a:cs typeface="Calibri"/>
                <a:sym typeface="Calibri"/>
              </a:rPr>
              <a:t>1.1.2: </a:t>
            </a:r>
            <a:r>
              <a:rPr lang="ro-RO" sz="4000" b="1" dirty="0">
                <a:solidFill>
                  <a:srgbClr val="FD4FB4"/>
                </a:solidFill>
                <a:latin typeface="Calibri"/>
                <a:ea typeface="Calibri"/>
                <a:cs typeface="Calibri"/>
                <a:sym typeface="Calibri"/>
              </a:rPr>
              <a:t>Trăsături de personalitate necesare unui antreprenor</a:t>
            </a:r>
            <a:endParaRPr sz="4000" b="1" dirty="0">
              <a:solidFill>
                <a:srgbClr val="FD4FB4"/>
              </a:solidFill>
              <a:latin typeface="Times New Roman"/>
              <a:ea typeface="Times New Roman"/>
              <a:cs typeface="Times New Roman"/>
              <a:sym typeface="Times New Roman"/>
            </a:endParaRPr>
          </a:p>
        </p:txBody>
      </p:sp>
      <p:sp>
        <p:nvSpPr>
          <p:cNvPr id="165" name="Google Shape;165;p8"/>
          <p:cNvSpPr txBox="1"/>
          <p:nvPr/>
        </p:nvSpPr>
        <p:spPr>
          <a:xfrm>
            <a:off x="1600200" y="2486901"/>
            <a:ext cx="15621000" cy="5632271"/>
          </a:xfrm>
          <a:prstGeom prst="rect">
            <a:avLst/>
          </a:prstGeom>
          <a:noFill/>
          <a:ln>
            <a:noFill/>
          </a:ln>
        </p:spPr>
        <p:txBody>
          <a:bodyPr spcFirstLastPara="1" wrap="square" lIns="91425" tIns="45700" rIns="91425" bIns="45700" anchor="t" anchorCtr="0">
            <a:spAutoFit/>
          </a:bodyPr>
          <a:lstStyle/>
          <a:p>
            <a:pPr marL="0" marR="144145" lvl="0" indent="0" algn="just" rtl="0">
              <a:spcBef>
                <a:spcPts val="0"/>
              </a:spcBef>
              <a:spcAft>
                <a:spcPts val="0"/>
              </a:spcAft>
              <a:buNone/>
            </a:pPr>
            <a:r>
              <a:rPr lang="en-US" sz="4000" dirty="0">
                <a:solidFill>
                  <a:srgbClr val="7030A0"/>
                </a:solidFill>
                <a:latin typeface="Calibri"/>
                <a:ea typeface="Calibri"/>
                <a:cs typeface="Calibri"/>
                <a:sym typeface="Calibri"/>
              </a:rPr>
              <a:t>Un </a:t>
            </a:r>
            <a:r>
              <a:rPr lang="en-US" sz="4000" dirty="0" err="1">
                <a:solidFill>
                  <a:srgbClr val="7030A0"/>
                </a:solidFill>
                <a:latin typeface="Calibri"/>
                <a:ea typeface="Calibri"/>
                <a:cs typeface="Calibri"/>
                <a:sym typeface="Calibri"/>
              </a:rPr>
              <a:t>antreprenor</a:t>
            </a:r>
            <a:r>
              <a:rPr lang="en-US" sz="4000" dirty="0">
                <a:solidFill>
                  <a:srgbClr val="7030A0"/>
                </a:solidFill>
                <a:latin typeface="Calibri"/>
                <a:ea typeface="Calibri"/>
                <a:cs typeface="Calibri"/>
                <a:sym typeface="Calibri"/>
              </a:rPr>
              <a:t> de </a:t>
            </a:r>
            <a:r>
              <a:rPr lang="en-US" sz="4000" dirty="0" err="1">
                <a:solidFill>
                  <a:srgbClr val="7030A0"/>
                </a:solidFill>
                <a:latin typeface="Calibri"/>
                <a:ea typeface="Calibri"/>
                <a:cs typeface="Calibri"/>
                <a:sym typeface="Calibri"/>
              </a:rPr>
              <a:t>succes</a:t>
            </a:r>
            <a:r>
              <a:rPr lang="en-US" sz="4000" dirty="0">
                <a:solidFill>
                  <a:srgbClr val="7030A0"/>
                </a:solidFill>
                <a:latin typeface="Calibri"/>
                <a:ea typeface="Calibri"/>
                <a:cs typeface="Calibri"/>
                <a:sym typeface="Calibri"/>
              </a:rPr>
              <a:t> nu se </a:t>
            </a:r>
            <a:r>
              <a:rPr lang="en-US" sz="4000" dirty="0" err="1">
                <a:solidFill>
                  <a:srgbClr val="7030A0"/>
                </a:solidFill>
                <a:latin typeface="Calibri"/>
                <a:ea typeface="Calibri"/>
                <a:cs typeface="Calibri"/>
                <a:sym typeface="Calibri"/>
              </a:rPr>
              <a:t>naște</a:t>
            </a:r>
            <a:r>
              <a:rPr lang="en-US" sz="4000" dirty="0">
                <a:solidFill>
                  <a:srgbClr val="7030A0"/>
                </a:solidFill>
                <a:latin typeface="Calibri"/>
                <a:ea typeface="Calibri"/>
                <a:cs typeface="Calibri"/>
                <a:sym typeface="Calibri"/>
              </a:rPr>
              <a:t> ca </a:t>
            </a:r>
            <a:r>
              <a:rPr lang="en-US" sz="4000" dirty="0" err="1">
                <a:solidFill>
                  <a:srgbClr val="7030A0"/>
                </a:solidFill>
                <a:latin typeface="Calibri"/>
                <a:ea typeface="Calibri"/>
                <a:cs typeface="Calibri"/>
                <a:sym typeface="Calibri"/>
              </a:rPr>
              <a:t>atare</a:t>
            </a:r>
            <a:r>
              <a:rPr lang="ro-RO" sz="4000" dirty="0">
                <a:solidFill>
                  <a:srgbClr val="7030A0"/>
                </a:solidFill>
                <a:latin typeface="Calibri"/>
                <a:ea typeface="Calibri"/>
                <a:cs typeface="Calibri"/>
                <a:sym typeface="Calibri"/>
              </a:rPr>
              <a:t>!</a:t>
            </a:r>
          </a:p>
          <a:p>
            <a:pPr marL="0" marR="144145" lvl="0" indent="0" algn="just" rtl="0">
              <a:spcBef>
                <a:spcPts val="0"/>
              </a:spcBef>
              <a:spcAft>
                <a:spcPts val="0"/>
              </a:spcAft>
              <a:buNone/>
            </a:pPr>
            <a:endParaRPr sz="4000" dirty="0">
              <a:solidFill>
                <a:srgbClr val="7030A0"/>
              </a:solidFill>
              <a:latin typeface="Calibri"/>
              <a:ea typeface="Calibri"/>
              <a:cs typeface="Calibri"/>
              <a:sym typeface="Calibri"/>
            </a:endParaRPr>
          </a:p>
          <a:p>
            <a:pPr marL="0" marR="144145" lvl="0" indent="0" algn="just" rtl="0">
              <a:spcBef>
                <a:spcPts val="0"/>
              </a:spcBef>
              <a:spcAft>
                <a:spcPts val="0"/>
              </a:spcAft>
              <a:buNone/>
            </a:pPr>
            <a:r>
              <a:rPr lang="en-US" sz="4000" dirty="0">
                <a:solidFill>
                  <a:srgbClr val="7030A0"/>
                </a:solidFill>
                <a:latin typeface="Calibri"/>
                <a:ea typeface="Calibri"/>
                <a:cs typeface="Calibri"/>
                <a:sym typeface="Calibri"/>
              </a:rPr>
              <a:t> </a:t>
            </a:r>
            <a:r>
              <a:rPr lang="en-US" sz="4000" dirty="0" err="1">
                <a:solidFill>
                  <a:srgbClr val="7030A0"/>
                </a:solidFill>
                <a:latin typeface="Calibri"/>
                <a:ea typeface="Calibri"/>
                <a:cs typeface="Calibri"/>
                <a:sym typeface="Calibri"/>
              </a:rPr>
              <a:t>Dobândirea</a:t>
            </a:r>
            <a:r>
              <a:rPr lang="en-US" sz="4000" dirty="0">
                <a:solidFill>
                  <a:srgbClr val="7030A0"/>
                </a:solidFill>
                <a:latin typeface="Calibri"/>
                <a:ea typeface="Calibri"/>
                <a:cs typeface="Calibri"/>
                <a:sym typeface="Calibri"/>
              </a:rPr>
              <a:t> de </a:t>
            </a:r>
            <a:r>
              <a:rPr lang="en-US" sz="4000" dirty="0" err="1">
                <a:solidFill>
                  <a:srgbClr val="7030A0"/>
                </a:solidFill>
                <a:latin typeface="Calibri"/>
                <a:ea typeface="Calibri"/>
                <a:cs typeface="Calibri"/>
                <a:sym typeface="Calibri"/>
              </a:rPr>
              <a:t>competențe</a:t>
            </a:r>
            <a:r>
              <a:rPr lang="en-US" sz="4000" dirty="0">
                <a:solidFill>
                  <a:srgbClr val="7030A0"/>
                </a:solidFill>
                <a:latin typeface="Calibri"/>
                <a:ea typeface="Calibri"/>
                <a:cs typeface="Calibri"/>
                <a:sym typeface="Calibri"/>
              </a:rPr>
              <a:t>, </a:t>
            </a:r>
            <a:r>
              <a:rPr lang="en-US" sz="4000" dirty="0" err="1">
                <a:solidFill>
                  <a:srgbClr val="7030A0"/>
                </a:solidFill>
                <a:latin typeface="Calibri"/>
                <a:ea typeface="Calibri"/>
                <a:cs typeface="Calibri"/>
                <a:sym typeface="Calibri"/>
              </a:rPr>
              <a:t>cunoștințe</a:t>
            </a:r>
            <a:r>
              <a:rPr lang="en-US" sz="4000" dirty="0">
                <a:solidFill>
                  <a:srgbClr val="7030A0"/>
                </a:solidFill>
                <a:latin typeface="Calibri"/>
                <a:ea typeface="Calibri"/>
                <a:cs typeface="Calibri"/>
                <a:sym typeface="Calibri"/>
              </a:rPr>
              <a:t> </a:t>
            </a:r>
            <a:r>
              <a:rPr lang="en-US" sz="4000" dirty="0" err="1">
                <a:solidFill>
                  <a:srgbClr val="7030A0"/>
                </a:solidFill>
                <a:latin typeface="Calibri"/>
                <a:ea typeface="Calibri"/>
                <a:cs typeface="Calibri"/>
                <a:sym typeface="Calibri"/>
              </a:rPr>
              <a:t>și</a:t>
            </a:r>
            <a:r>
              <a:rPr lang="en-US" sz="4000" dirty="0">
                <a:solidFill>
                  <a:srgbClr val="7030A0"/>
                </a:solidFill>
                <a:latin typeface="Calibri"/>
                <a:ea typeface="Calibri"/>
                <a:cs typeface="Calibri"/>
                <a:sym typeface="Calibri"/>
              </a:rPr>
              <a:t> </a:t>
            </a:r>
            <a:r>
              <a:rPr lang="en-US" sz="4000" dirty="0" err="1">
                <a:solidFill>
                  <a:srgbClr val="7030A0"/>
                </a:solidFill>
                <a:latin typeface="Calibri"/>
                <a:ea typeface="Calibri"/>
                <a:cs typeface="Calibri"/>
                <a:sym typeface="Calibri"/>
              </a:rPr>
              <a:t>experiență</a:t>
            </a:r>
            <a:r>
              <a:rPr lang="en-US" sz="4000" dirty="0">
                <a:solidFill>
                  <a:srgbClr val="7030A0"/>
                </a:solidFill>
                <a:latin typeface="Calibri"/>
                <a:ea typeface="Calibri"/>
                <a:cs typeface="Calibri"/>
                <a:sym typeface="Calibri"/>
              </a:rPr>
              <a:t> </a:t>
            </a:r>
            <a:r>
              <a:rPr lang="en-US" sz="4000" dirty="0" err="1">
                <a:solidFill>
                  <a:srgbClr val="7030A0"/>
                </a:solidFill>
                <a:latin typeface="Calibri"/>
                <a:ea typeface="Calibri"/>
                <a:cs typeface="Calibri"/>
                <a:sym typeface="Calibri"/>
              </a:rPr>
              <a:t>în</a:t>
            </a:r>
            <a:r>
              <a:rPr lang="en-US" sz="4000" dirty="0">
                <a:solidFill>
                  <a:srgbClr val="7030A0"/>
                </a:solidFill>
                <a:latin typeface="Calibri"/>
                <a:ea typeface="Calibri"/>
                <a:cs typeface="Calibri"/>
                <a:sym typeface="Calibri"/>
              </a:rPr>
              <a:t> </a:t>
            </a:r>
            <a:r>
              <a:rPr lang="en-US" sz="4000" dirty="0" err="1">
                <a:solidFill>
                  <a:srgbClr val="7030A0"/>
                </a:solidFill>
                <a:latin typeface="Calibri"/>
                <a:ea typeface="Calibri"/>
                <a:cs typeface="Calibri"/>
                <a:sym typeface="Calibri"/>
              </a:rPr>
              <a:t>timpul</a:t>
            </a:r>
            <a:r>
              <a:rPr lang="en-US" sz="4000" dirty="0">
                <a:solidFill>
                  <a:srgbClr val="7030A0"/>
                </a:solidFill>
                <a:latin typeface="Calibri"/>
                <a:ea typeface="Calibri"/>
                <a:cs typeface="Calibri"/>
                <a:sym typeface="Calibri"/>
              </a:rPr>
              <a:t> </a:t>
            </a:r>
            <a:r>
              <a:rPr lang="en-US" sz="4000" dirty="0" err="1">
                <a:solidFill>
                  <a:srgbClr val="7030A0"/>
                </a:solidFill>
                <a:latin typeface="Calibri"/>
                <a:ea typeface="Calibri"/>
                <a:cs typeface="Calibri"/>
                <a:sym typeface="Calibri"/>
              </a:rPr>
              <a:t>afacerii</a:t>
            </a:r>
            <a:r>
              <a:rPr lang="en-US" sz="4000" dirty="0">
                <a:solidFill>
                  <a:srgbClr val="7030A0"/>
                </a:solidFill>
                <a:latin typeface="Calibri"/>
                <a:ea typeface="Calibri"/>
                <a:cs typeface="Calibri"/>
                <a:sym typeface="Calibri"/>
              </a:rPr>
              <a:t> sunt </a:t>
            </a:r>
            <a:r>
              <a:rPr lang="en-US" sz="4000" dirty="0" err="1">
                <a:solidFill>
                  <a:srgbClr val="7030A0"/>
                </a:solidFill>
                <a:latin typeface="Calibri"/>
                <a:ea typeface="Calibri"/>
                <a:cs typeface="Calibri"/>
                <a:sym typeface="Calibri"/>
              </a:rPr>
              <a:t>esențiale</a:t>
            </a:r>
            <a:r>
              <a:rPr lang="en-US" sz="4000" dirty="0">
                <a:solidFill>
                  <a:srgbClr val="7030A0"/>
                </a:solidFill>
                <a:latin typeface="Calibri"/>
                <a:ea typeface="Calibri"/>
                <a:cs typeface="Calibri"/>
                <a:sym typeface="Calibri"/>
              </a:rPr>
              <a:t> </a:t>
            </a:r>
            <a:r>
              <a:rPr lang="en-US" sz="4000" dirty="0" err="1">
                <a:solidFill>
                  <a:srgbClr val="7030A0"/>
                </a:solidFill>
                <a:latin typeface="Calibri"/>
                <a:ea typeface="Calibri"/>
                <a:cs typeface="Calibri"/>
                <a:sym typeface="Calibri"/>
              </a:rPr>
              <a:t>în</a:t>
            </a:r>
            <a:r>
              <a:rPr lang="en-US" sz="4000" dirty="0">
                <a:solidFill>
                  <a:srgbClr val="7030A0"/>
                </a:solidFill>
                <a:latin typeface="Calibri"/>
                <a:ea typeface="Calibri"/>
                <a:cs typeface="Calibri"/>
                <a:sym typeface="Calibri"/>
              </a:rPr>
              <a:t> </a:t>
            </a:r>
            <a:r>
              <a:rPr lang="en-US" sz="4000" dirty="0" err="1">
                <a:solidFill>
                  <a:srgbClr val="7030A0"/>
                </a:solidFill>
                <a:latin typeface="Calibri"/>
                <a:ea typeface="Calibri"/>
                <a:cs typeface="Calibri"/>
                <a:sym typeface="Calibri"/>
              </a:rPr>
              <a:t>dezvoltarea</a:t>
            </a:r>
            <a:r>
              <a:rPr lang="en-US" sz="4000" dirty="0">
                <a:solidFill>
                  <a:srgbClr val="7030A0"/>
                </a:solidFill>
                <a:latin typeface="Calibri"/>
                <a:ea typeface="Calibri"/>
                <a:cs typeface="Calibri"/>
                <a:sym typeface="Calibri"/>
              </a:rPr>
              <a:t> </a:t>
            </a:r>
            <a:r>
              <a:rPr lang="en-US" sz="4000" dirty="0" err="1">
                <a:solidFill>
                  <a:srgbClr val="7030A0"/>
                </a:solidFill>
                <a:latin typeface="Calibri"/>
                <a:ea typeface="Calibri"/>
                <a:cs typeface="Calibri"/>
                <a:sym typeface="Calibri"/>
              </a:rPr>
              <a:t>afacerii</a:t>
            </a:r>
            <a:r>
              <a:rPr lang="en-US" sz="4000" dirty="0">
                <a:solidFill>
                  <a:srgbClr val="7030A0"/>
                </a:solidFill>
                <a:latin typeface="Calibri"/>
                <a:ea typeface="Calibri"/>
                <a:cs typeface="Calibri"/>
                <a:sym typeface="Calibri"/>
              </a:rPr>
              <a:t>. </a:t>
            </a:r>
            <a:endParaRPr lang="ro-RO" sz="4000" dirty="0">
              <a:solidFill>
                <a:srgbClr val="7030A0"/>
              </a:solidFill>
              <a:latin typeface="Calibri"/>
              <a:ea typeface="Calibri"/>
              <a:cs typeface="Calibri"/>
              <a:sym typeface="Calibri"/>
            </a:endParaRPr>
          </a:p>
          <a:p>
            <a:pPr marL="0" marR="144145" lvl="0" indent="0" algn="just" rtl="0">
              <a:spcBef>
                <a:spcPts val="0"/>
              </a:spcBef>
              <a:spcAft>
                <a:spcPts val="0"/>
              </a:spcAft>
              <a:buNone/>
            </a:pPr>
            <a:endParaRPr sz="4000" dirty="0">
              <a:solidFill>
                <a:srgbClr val="7030A0"/>
              </a:solidFill>
              <a:latin typeface="Calibri"/>
              <a:ea typeface="Calibri"/>
              <a:cs typeface="Calibri"/>
              <a:sym typeface="Calibri"/>
            </a:endParaRPr>
          </a:p>
          <a:p>
            <a:pPr marL="0" marR="144145" lvl="0" indent="0" algn="just" rtl="0">
              <a:spcBef>
                <a:spcPts val="0"/>
              </a:spcBef>
              <a:spcAft>
                <a:spcPts val="0"/>
              </a:spcAft>
              <a:buNone/>
            </a:pPr>
            <a:r>
              <a:rPr lang="en-US" sz="4000" dirty="0" err="1">
                <a:solidFill>
                  <a:srgbClr val="7030A0"/>
                </a:solidFill>
                <a:latin typeface="Calibri"/>
                <a:ea typeface="Calibri"/>
                <a:cs typeface="Calibri"/>
                <a:sym typeface="Calibri"/>
              </a:rPr>
              <a:t>Femeile</a:t>
            </a:r>
            <a:r>
              <a:rPr lang="en-US" sz="4000" dirty="0">
                <a:solidFill>
                  <a:srgbClr val="7030A0"/>
                </a:solidFill>
                <a:latin typeface="Calibri"/>
                <a:ea typeface="Calibri"/>
                <a:cs typeface="Calibri"/>
                <a:sym typeface="Calibri"/>
              </a:rPr>
              <a:t> </a:t>
            </a:r>
            <a:r>
              <a:rPr lang="en-US" sz="4000" dirty="0" err="1">
                <a:solidFill>
                  <a:srgbClr val="7030A0"/>
                </a:solidFill>
                <a:latin typeface="Calibri"/>
                <a:ea typeface="Calibri"/>
                <a:cs typeface="Calibri"/>
                <a:sym typeface="Calibri"/>
              </a:rPr>
              <a:t>antreprenor</a:t>
            </a:r>
            <a:r>
              <a:rPr lang="en-US" sz="4000" dirty="0">
                <a:solidFill>
                  <a:srgbClr val="7030A0"/>
                </a:solidFill>
                <a:latin typeface="Calibri"/>
                <a:ea typeface="Calibri"/>
                <a:cs typeface="Calibri"/>
                <a:sym typeface="Calibri"/>
              </a:rPr>
              <a:t> de </a:t>
            </a:r>
            <a:r>
              <a:rPr lang="en-US" sz="4000" dirty="0" err="1">
                <a:solidFill>
                  <a:srgbClr val="7030A0"/>
                </a:solidFill>
                <a:latin typeface="Calibri"/>
                <a:ea typeface="Calibri"/>
                <a:cs typeface="Calibri"/>
                <a:sym typeface="Calibri"/>
              </a:rPr>
              <a:t>succes</a:t>
            </a:r>
            <a:r>
              <a:rPr lang="en-US" sz="4000" dirty="0">
                <a:solidFill>
                  <a:srgbClr val="7030A0"/>
                </a:solidFill>
                <a:latin typeface="Calibri"/>
                <a:ea typeface="Calibri"/>
                <a:cs typeface="Calibri"/>
                <a:sym typeface="Calibri"/>
              </a:rPr>
              <a:t> </a:t>
            </a:r>
            <a:r>
              <a:rPr lang="en-US" sz="4000" dirty="0" err="1">
                <a:solidFill>
                  <a:srgbClr val="7030A0"/>
                </a:solidFill>
                <a:latin typeface="Calibri"/>
                <a:ea typeface="Calibri"/>
                <a:cs typeface="Calibri"/>
                <a:sym typeface="Calibri"/>
              </a:rPr>
              <a:t>provin</a:t>
            </a:r>
            <a:r>
              <a:rPr lang="en-US" sz="4000" dirty="0">
                <a:solidFill>
                  <a:srgbClr val="7030A0"/>
                </a:solidFill>
                <a:latin typeface="Calibri"/>
                <a:ea typeface="Calibri"/>
                <a:cs typeface="Calibri"/>
                <a:sym typeface="Calibri"/>
              </a:rPr>
              <a:t> din </a:t>
            </a:r>
            <a:r>
              <a:rPr lang="en-US" sz="4000" dirty="0" err="1">
                <a:solidFill>
                  <a:srgbClr val="7030A0"/>
                </a:solidFill>
                <a:latin typeface="Calibri"/>
                <a:ea typeface="Calibri"/>
                <a:cs typeface="Calibri"/>
                <a:sym typeface="Calibri"/>
              </a:rPr>
              <a:t>medii</a:t>
            </a:r>
            <a:r>
              <a:rPr lang="en-US" sz="4000" dirty="0">
                <a:solidFill>
                  <a:srgbClr val="7030A0"/>
                </a:solidFill>
                <a:latin typeface="Calibri"/>
                <a:ea typeface="Calibri"/>
                <a:cs typeface="Calibri"/>
                <a:sym typeface="Calibri"/>
              </a:rPr>
              <a:t> </a:t>
            </a:r>
            <a:r>
              <a:rPr lang="en-US" sz="4000" dirty="0" err="1">
                <a:solidFill>
                  <a:srgbClr val="7030A0"/>
                </a:solidFill>
                <a:latin typeface="Calibri"/>
                <a:ea typeface="Calibri"/>
                <a:cs typeface="Calibri"/>
                <a:sym typeface="Calibri"/>
              </a:rPr>
              <a:t>sociale</a:t>
            </a:r>
            <a:r>
              <a:rPr lang="en-US" sz="4000" dirty="0">
                <a:solidFill>
                  <a:srgbClr val="7030A0"/>
                </a:solidFill>
                <a:latin typeface="Calibri"/>
                <a:ea typeface="Calibri"/>
                <a:cs typeface="Calibri"/>
                <a:sym typeface="Calibri"/>
              </a:rPr>
              <a:t> </a:t>
            </a:r>
            <a:r>
              <a:rPr lang="en-US" sz="4000" dirty="0" err="1">
                <a:solidFill>
                  <a:srgbClr val="7030A0"/>
                </a:solidFill>
                <a:latin typeface="Calibri"/>
                <a:ea typeface="Calibri"/>
                <a:cs typeface="Calibri"/>
                <a:sym typeface="Calibri"/>
              </a:rPr>
              <a:t>diferite</a:t>
            </a:r>
            <a:r>
              <a:rPr lang="ro-RO" sz="4000" dirty="0">
                <a:solidFill>
                  <a:srgbClr val="7030A0"/>
                </a:solidFill>
                <a:latin typeface="Calibri"/>
                <a:ea typeface="Calibri"/>
                <a:cs typeface="Calibri"/>
                <a:sym typeface="Calibri"/>
              </a:rPr>
              <a:t>.</a:t>
            </a:r>
          </a:p>
          <a:p>
            <a:pPr marL="0" marR="144145" lvl="0" indent="0" algn="just" rtl="0">
              <a:spcBef>
                <a:spcPts val="0"/>
              </a:spcBef>
              <a:spcAft>
                <a:spcPts val="0"/>
              </a:spcAft>
              <a:buNone/>
            </a:pPr>
            <a:endParaRPr sz="4000" dirty="0">
              <a:solidFill>
                <a:srgbClr val="7030A0"/>
              </a:solidFill>
              <a:latin typeface="Calibri"/>
              <a:ea typeface="Calibri"/>
              <a:cs typeface="Calibri"/>
              <a:sym typeface="Calibri"/>
            </a:endParaRPr>
          </a:p>
          <a:p>
            <a:pPr marL="0" marR="144145" lvl="0" indent="0" algn="just" rtl="0">
              <a:spcBef>
                <a:spcPts val="0"/>
              </a:spcBef>
              <a:spcAft>
                <a:spcPts val="0"/>
              </a:spcAft>
              <a:buNone/>
            </a:pPr>
            <a:r>
              <a:rPr lang="ro-RO" sz="4000" dirty="0">
                <a:solidFill>
                  <a:srgbClr val="7030A0"/>
                </a:solidFill>
                <a:latin typeface="Calibri"/>
                <a:ea typeface="Calibri"/>
                <a:cs typeface="Calibri"/>
                <a:sym typeface="Calibri"/>
              </a:rPr>
              <a:t>V</a:t>
            </a:r>
            <a:r>
              <a:rPr lang="en-US" sz="4000" dirty="0" err="1">
                <a:solidFill>
                  <a:srgbClr val="7030A0"/>
                </a:solidFill>
                <a:latin typeface="Calibri"/>
                <a:ea typeface="Calibri"/>
                <a:cs typeface="Calibri"/>
                <a:sym typeface="Calibri"/>
              </a:rPr>
              <a:t>alori</a:t>
            </a:r>
            <a:r>
              <a:rPr lang="ro-RO" sz="4000" dirty="0">
                <a:solidFill>
                  <a:srgbClr val="7030A0"/>
                </a:solidFill>
                <a:latin typeface="Calibri"/>
                <a:ea typeface="Calibri"/>
                <a:cs typeface="Calibri"/>
                <a:sym typeface="Calibri"/>
              </a:rPr>
              <a:t>le</a:t>
            </a:r>
            <a:r>
              <a:rPr lang="en-US" sz="4000" dirty="0">
                <a:solidFill>
                  <a:srgbClr val="7030A0"/>
                </a:solidFill>
                <a:latin typeface="Calibri"/>
                <a:ea typeface="Calibri"/>
                <a:cs typeface="Calibri"/>
                <a:sym typeface="Calibri"/>
              </a:rPr>
              <a:t> </a:t>
            </a:r>
            <a:r>
              <a:rPr lang="en-US" sz="4000" dirty="0" err="1">
                <a:solidFill>
                  <a:srgbClr val="7030A0"/>
                </a:solidFill>
                <a:latin typeface="Calibri"/>
                <a:ea typeface="Calibri"/>
                <a:cs typeface="Calibri"/>
                <a:sym typeface="Calibri"/>
              </a:rPr>
              <a:t>comune</a:t>
            </a:r>
            <a:r>
              <a:rPr lang="ro-RO" sz="4000" dirty="0">
                <a:solidFill>
                  <a:srgbClr val="7030A0"/>
                </a:solidFill>
                <a:latin typeface="Calibri"/>
                <a:ea typeface="Calibri"/>
                <a:cs typeface="Calibri"/>
                <a:sym typeface="Calibri"/>
              </a:rPr>
              <a:t> și abilitățile</a:t>
            </a:r>
            <a:r>
              <a:rPr lang="en-US" sz="4000" dirty="0">
                <a:solidFill>
                  <a:srgbClr val="7030A0"/>
                </a:solidFill>
                <a:latin typeface="Calibri"/>
                <a:ea typeface="Calibri"/>
                <a:cs typeface="Calibri"/>
                <a:sym typeface="Calibri"/>
              </a:rPr>
              <a:t> </a:t>
            </a:r>
            <a:r>
              <a:rPr lang="en-US" sz="4000" dirty="0" err="1">
                <a:solidFill>
                  <a:srgbClr val="7030A0"/>
                </a:solidFill>
                <a:latin typeface="Calibri"/>
                <a:ea typeface="Calibri"/>
                <a:cs typeface="Calibri"/>
                <a:sym typeface="Calibri"/>
              </a:rPr>
              <a:t>ar</a:t>
            </a:r>
            <a:r>
              <a:rPr lang="en-US" sz="4000" dirty="0">
                <a:solidFill>
                  <a:srgbClr val="7030A0"/>
                </a:solidFill>
                <a:latin typeface="Calibri"/>
                <a:ea typeface="Calibri"/>
                <a:cs typeface="Calibri"/>
                <a:sym typeface="Calibri"/>
              </a:rPr>
              <a:t> </a:t>
            </a:r>
            <a:r>
              <a:rPr lang="en-US" sz="4000" dirty="0" err="1">
                <a:solidFill>
                  <a:srgbClr val="7030A0"/>
                </a:solidFill>
                <a:latin typeface="Calibri"/>
                <a:ea typeface="Calibri"/>
                <a:cs typeface="Calibri"/>
                <a:sym typeface="Calibri"/>
              </a:rPr>
              <a:t>trebui</a:t>
            </a:r>
            <a:r>
              <a:rPr lang="en-US" sz="4000" dirty="0">
                <a:solidFill>
                  <a:srgbClr val="7030A0"/>
                </a:solidFill>
                <a:latin typeface="Calibri"/>
                <a:ea typeface="Calibri"/>
                <a:cs typeface="Calibri"/>
                <a:sym typeface="Calibri"/>
              </a:rPr>
              <a:t> </a:t>
            </a:r>
            <a:r>
              <a:rPr lang="en-US" sz="4000" dirty="0" err="1">
                <a:solidFill>
                  <a:srgbClr val="7030A0"/>
                </a:solidFill>
                <a:latin typeface="Calibri"/>
                <a:ea typeface="Calibri"/>
                <a:cs typeface="Calibri"/>
                <a:sym typeface="Calibri"/>
              </a:rPr>
              <a:t>să</a:t>
            </a:r>
            <a:r>
              <a:rPr lang="en-US" sz="4000" dirty="0">
                <a:solidFill>
                  <a:srgbClr val="7030A0"/>
                </a:solidFill>
                <a:latin typeface="Calibri"/>
                <a:ea typeface="Calibri"/>
                <a:cs typeface="Calibri"/>
                <a:sym typeface="Calibri"/>
              </a:rPr>
              <a:t> fie </a:t>
            </a:r>
            <a:r>
              <a:rPr lang="en-US" sz="4000" dirty="0" err="1">
                <a:solidFill>
                  <a:srgbClr val="7030A0"/>
                </a:solidFill>
                <a:latin typeface="Calibri"/>
                <a:ea typeface="Calibri"/>
                <a:cs typeface="Calibri"/>
                <a:sym typeface="Calibri"/>
              </a:rPr>
              <a:t>înțelese</a:t>
            </a:r>
            <a:r>
              <a:rPr lang="en-US" sz="4000" dirty="0">
                <a:solidFill>
                  <a:srgbClr val="7030A0"/>
                </a:solidFill>
                <a:latin typeface="Calibri"/>
                <a:ea typeface="Calibri"/>
                <a:cs typeface="Calibri"/>
                <a:sym typeface="Calibri"/>
              </a:rPr>
              <a:t> ca </a:t>
            </a:r>
            <a:r>
              <a:rPr lang="en-US" sz="4000" dirty="0" err="1">
                <a:solidFill>
                  <a:srgbClr val="7030A0"/>
                </a:solidFill>
                <a:latin typeface="Calibri"/>
                <a:ea typeface="Calibri"/>
                <a:cs typeface="Calibri"/>
                <a:sym typeface="Calibri"/>
              </a:rPr>
              <a:t>universale</a:t>
            </a:r>
            <a:r>
              <a:rPr lang="en-US" sz="4000" dirty="0">
                <a:solidFill>
                  <a:srgbClr val="7030A0"/>
                </a:solidFill>
                <a:latin typeface="Calibri"/>
                <a:ea typeface="Calibri"/>
                <a:cs typeface="Calibri"/>
                <a:sym typeface="Calibri"/>
              </a:rPr>
              <a:t>, </a:t>
            </a:r>
            <a:r>
              <a:rPr lang="en-US" sz="4000" dirty="0" err="1">
                <a:solidFill>
                  <a:srgbClr val="7030A0"/>
                </a:solidFill>
                <a:latin typeface="Calibri"/>
                <a:ea typeface="Calibri"/>
                <a:cs typeface="Calibri"/>
                <a:sym typeface="Calibri"/>
              </a:rPr>
              <a:t>dezvoltate</a:t>
            </a:r>
            <a:r>
              <a:rPr lang="en-US" sz="4000" dirty="0">
                <a:solidFill>
                  <a:srgbClr val="7030A0"/>
                </a:solidFill>
                <a:latin typeface="Calibri"/>
                <a:ea typeface="Calibri"/>
                <a:cs typeface="Calibri"/>
                <a:sym typeface="Calibri"/>
              </a:rPr>
              <a:t> </a:t>
            </a:r>
            <a:r>
              <a:rPr lang="en-US" sz="4000" dirty="0" err="1">
                <a:solidFill>
                  <a:srgbClr val="7030A0"/>
                </a:solidFill>
                <a:latin typeface="Calibri"/>
                <a:ea typeface="Calibri"/>
                <a:cs typeface="Calibri"/>
                <a:sym typeface="Calibri"/>
              </a:rPr>
              <a:t>și</a:t>
            </a:r>
            <a:r>
              <a:rPr lang="en-US" sz="4000" dirty="0">
                <a:solidFill>
                  <a:srgbClr val="7030A0"/>
                </a:solidFill>
                <a:latin typeface="Calibri"/>
                <a:ea typeface="Calibri"/>
                <a:cs typeface="Calibri"/>
                <a:sym typeface="Calibri"/>
              </a:rPr>
              <a:t> </a:t>
            </a:r>
            <a:r>
              <a:rPr lang="en-US" sz="4000" dirty="0" err="1">
                <a:solidFill>
                  <a:srgbClr val="7030A0"/>
                </a:solidFill>
                <a:latin typeface="Calibri"/>
                <a:ea typeface="Calibri"/>
                <a:cs typeface="Calibri"/>
                <a:sym typeface="Calibri"/>
              </a:rPr>
              <a:t>aplicate</a:t>
            </a:r>
            <a:r>
              <a:rPr lang="en-US" sz="4000" dirty="0">
                <a:solidFill>
                  <a:srgbClr val="7030A0"/>
                </a:solidFill>
                <a:latin typeface="Calibri"/>
                <a:ea typeface="Calibri"/>
                <a:cs typeface="Calibri"/>
                <a:sym typeface="Calibri"/>
              </a:rPr>
              <a:t> </a:t>
            </a:r>
            <a:r>
              <a:rPr lang="en-US" sz="4000" dirty="0" err="1">
                <a:solidFill>
                  <a:srgbClr val="7030A0"/>
                </a:solidFill>
                <a:latin typeface="Calibri"/>
                <a:ea typeface="Calibri"/>
                <a:cs typeface="Calibri"/>
                <a:sym typeface="Calibri"/>
              </a:rPr>
              <a:t>în</a:t>
            </a:r>
            <a:r>
              <a:rPr lang="en-US" sz="4000" dirty="0">
                <a:solidFill>
                  <a:srgbClr val="7030A0"/>
                </a:solidFill>
                <a:latin typeface="Calibri"/>
                <a:ea typeface="Calibri"/>
                <a:cs typeface="Calibri"/>
                <a:sym typeface="Calibri"/>
              </a:rPr>
              <a:t> </a:t>
            </a:r>
            <a:r>
              <a:rPr lang="en-US" sz="4000" dirty="0" err="1">
                <a:solidFill>
                  <a:srgbClr val="7030A0"/>
                </a:solidFill>
                <a:latin typeface="Calibri"/>
                <a:ea typeface="Calibri"/>
                <a:cs typeface="Calibri"/>
                <a:sym typeface="Calibri"/>
              </a:rPr>
              <a:t>afaceri</a:t>
            </a:r>
            <a:r>
              <a:rPr lang="en-US" sz="4000" dirty="0">
                <a:solidFill>
                  <a:srgbClr val="7030A0"/>
                </a:solidFill>
                <a:latin typeface="Calibri"/>
                <a:ea typeface="Calibri"/>
                <a:cs typeface="Calibri"/>
                <a:sym typeface="Calibri"/>
              </a:rPr>
              <a:t>.</a:t>
            </a:r>
            <a:endParaRPr sz="4000" dirty="0">
              <a:solidFill>
                <a:srgbClr val="7030A0"/>
              </a:solidFill>
              <a:latin typeface="Times New Roman"/>
              <a:ea typeface="Times New Roman"/>
              <a:cs typeface="Times New Roman"/>
              <a:sym typeface="Times New Roman"/>
            </a:endParaRPr>
          </a:p>
        </p:txBody>
      </p:sp>
      <p:pic>
        <p:nvPicPr>
          <p:cNvPr id="166" name="Google Shape;166;p8" descr="Ten Characteristics Of A Great Franchisor"/>
          <p:cNvPicPr preferRelativeResize="0"/>
          <p:nvPr/>
        </p:nvPicPr>
        <p:blipFill rotWithShape="1">
          <a:blip r:embed="rId3">
            <a:alphaModFix/>
          </a:blip>
          <a:srcRect/>
          <a:stretch/>
        </p:blipFill>
        <p:spPr>
          <a:xfrm>
            <a:off x="13296900" y="2465130"/>
            <a:ext cx="4038600" cy="2971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9"/>
          <p:cNvSpPr txBox="1"/>
          <p:nvPr/>
        </p:nvSpPr>
        <p:spPr>
          <a:xfrm>
            <a:off x="1295400" y="1020889"/>
            <a:ext cx="14020800" cy="707886"/>
          </a:xfrm>
          <a:prstGeom prst="rect">
            <a:avLst/>
          </a:prstGeom>
          <a:noFill/>
          <a:ln>
            <a:noFill/>
          </a:ln>
        </p:spPr>
        <p:txBody>
          <a:bodyPr spcFirstLastPara="1" wrap="square" lIns="91425" tIns="45700" rIns="91425" bIns="45700" anchor="t" anchorCtr="0">
            <a:spAutoFit/>
          </a:bodyPr>
          <a:lstStyle/>
          <a:p>
            <a:pPr marL="228600" marR="0" lvl="0" indent="0" algn="l" rtl="0">
              <a:spcBef>
                <a:spcPts val="0"/>
              </a:spcBef>
              <a:spcAft>
                <a:spcPts val="0"/>
              </a:spcAft>
              <a:buNone/>
            </a:pPr>
            <a:r>
              <a:rPr lang="en-US" sz="4000" dirty="0">
                <a:solidFill>
                  <a:srgbClr val="FD4FB4"/>
                </a:solidFill>
                <a:latin typeface="Calibri"/>
                <a:ea typeface="Calibri"/>
                <a:cs typeface="Calibri"/>
                <a:sym typeface="Calibri"/>
              </a:rPr>
              <a:t>1.1.2: </a:t>
            </a:r>
            <a:r>
              <a:rPr lang="it-IT" sz="4000" b="1" dirty="0">
                <a:solidFill>
                  <a:srgbClr val="FD4FB4"/>
                </a:solidFill>
                <a:latin typeface="Calibri"/>
                <a:ea typeface="Calibri"/>
                <a:cs typeface="Calibri"/>
                <a:sym typeface="Calibri"/>
              </a:rPr>
              <a:t>Tr</a:t>
            </a:r>
            <a:r>
              <a:rPr lang="ro-RO" sz="4000" b="1" dirty="0">
                <a:solidFill>
                  <a:srgbClr val="FD4FB4"/>
                </a:solidFill>
                <a:latin typeface="Calibri"/>
                <a:ea typeface="Calibri"/>
                <a:cs typeface="Calibri"/>
                <a:sym typeface="Calibri"/>
              </a:rPr>
              <a:t>ă</a:t>
            </a:r>
            <a:r>
              <a:rPr lang="it-IT" sz="4000" b="1" dirty="0">
                <a:solidFill>
                  <a:srgbClr val="FD4FB4"/>
                </a:solidFill>
                <a:latin typeface="Calibri"/>
                <a:ea typeface="Calibri"/>
                <a:cs typeface="Calibri"/>
                <a:sym typeface="Calibri"/>
              </a:rPr>
              <a:t>sături de personalitate necesare unui antreprenor</a:t>
            </a:r>
            <a:endParaRPr sz="4000" b="1" dirty="0">
              <a:solidFill>
                <a:srgbClr val="FD4FB4"/>
              </a:solidFill>
              <a:latin typeface="Times New Roman"/>
              <a:ea typeface="Times New Roman"/>
              <a:cs typeface="Times New Roman"/>
              <a:sym typeface="Times New Roman"/>
            </a:endParaRPr>
          </a:p>
        </p:txBody>
      </p:sp>
      <p:graphicFrame>
        <p:nvGraphicFramePr>
          <p:cNvPr id="172" name="Google Shape;172;p9"/>
          <p:cNvGraphicFramePr/>
          <p:nvPr>
            <p:extLst>
              <p:ext uri="{D42A27DB-BD31-4B8C-83A1-F6EECF244321}">
                <p14:modId xmlns:p14="http://schemas.microsoft.com/office/powerpoint/2010/main" val="3537387080"/>
              </p:ext>
            </p:extLst>
          </p:nvPr>
        </p:nvGraphicFramePr>
        <p:xfrm>
          <a:off x="1752600" y="3251894"/>
          <a:ext cx="15087600" cy="5212090"/>
        </p:xfrm>
        <a:graphic>
          <a:graphicData uri="http://schemas.openxmlformats.org/drawingml/2006/table">
            <a:tbl>
              <a:tblPr firstRow="1" bandRow="1">
                <a:noFill/>
                <a:tableStyleId>{BA14FAE4-0885-4438-A5FD-F0111C6D3F73}</a:tableStyleId>
              </a:tblPr>
              <a:tblGrid>
                <a:gridCol w="5791200">
                  <a:extLst>
                    <a:ext uri="{9D8B030D-6E8A-4147-A177-3AD203B41FA5}">
                      <a16:colId xmlns:a16="http://schemas.microsoft.com/office/drawing/2014/main" val="20000"/>
                    </a:ext>
                  </a:extLst>
                </a:gridCol>
                <a:gridCol w="9296400">
                  <a:extLst>
                    <a:ext uri="{9D8B030D-6E8A-4147-A177-3AD203B41FA5}">
                      <a16:colId xmlns:a16="http://schemas.microsoft.com/office/drawing/2014/main" val="20001"/>
                    </a:ext>
                  </a:extLst>
                </a:gridCol>
              </a:tblGrid>
              <a:tr h="5038747">
                <a:tc>
                  <a:txBody>
                    <a:bodyPr/>
                    <a:lstStyle/>
                    <a:p>
                      <a:pPr marL="0" marR="0" lvl="0" indent="0" algn="l" rtl="0">
                        <a:spcBef>
                          <a:spcPts val="0"/>
                        </a:spcBef>
                        <a:spcAft>
                          <a:spcPts val="0"/>
                        </a:spcAft>
                        <a:buNone/>
                      </a:pPr>
                      <a:r>
                        <a:rPr lang="en-US" sz="2800" b="0" u="none" strike="noStrike" cap="none" dirty="0">
                          <a:solidFill>
                            <a:srgbClr val="7030A0"/>
                          </a:solidFill>
                          <a:latin typeface="Calibri"/>
                          <a:ea typeface="Calibri"/>
                          <a:cs typeface="Calibri"/>
                          <a:sym typeface="Calibri"/>
                        </a:rPr>
                        <a:t>a) </a:t>
                      </a:r>
                      <a:r>
                        <a:rPr lang="en-US" sz="2800" b="1" u="none" strike="noStrike" cap="none" dirty="0" err="1">
                          <a:solidFill>
                            <a:srgbClr val="7030A0"/>
                          </a:solidFill>
                          <a:latin typeface="Calibri"/>
                          <a:ea typeface="Calibri"/>
                          <a:cs typeface="Calibri"/>
                          <a:sym typeface="Calibri"/>
                        </a:rPr>
                        <a:t>Abilități</a:t>
                      </a:r>
                      <a:r>
                        <a:rPr lang="en-US" sz="2800" b="1" u="none" strike="noStrike" cap="none" dirty="0">
                          <a:solidFill>
                            <a:srgbClr val="7030A0"/>
                          </a:solidFill>
                          <a:latin typeface="Calibri"/>
                          <a:ea typeface="Calibri"/>
                          <a:cs typeface="Calibri"/>
                          <a:sym typeface="Calibri"/>
                        </a:rPr>
                        <a:t> </a:t>
                      </a:r>
                      <a:r>
                        <a:rPr lang="en-US" sz="2800" b="1" u="none" strike="noStrike" cap="none" dirty="0" err="1">
                          <a:solidFill>
                            <a:srgbClr val="7030A0"/>
                          </a:solidFill>
                          <a:latin typeface="Calibri"/>
                          <a:ea typeface="Calibri"/>
                          <a:cs typeface="Calibri"/>
                          <a:sym typeface="Calibri"/>
                        </a:rPr>
                        <a:t>generale</a:t>
                      </a:r>
                      <a:r>
                        <a:rPr lang="en-US" sz="2800" b="1" u="none" strike="noStrike" cap="none" dirty="0">
                          <a:solidFill>
                            <a:srgbClr val="7030A0"/>
                          </a:solidFill>
                          <a:latin typeface="Calibri"/>
                          <a:ea typeface="Calibri"/>
                          <a:cs typeface="Calibri"/>
                          <a:sym typeface="Calibri"/>
                        </a:rPr>
                        <a:t> de management </a:t>
                      </a:r>
                      <a:r>
                        <a:rPr lang="en-US" sz="2800" b="0" u="none" strike="noStrike" cap="none" dirty="0">
                          <a:solidFill>
                            <a:srgbClr val="7030A0"/>
                          </a:solidFill>
                          <a:latin typeface="Calibri"/>
                          <a:ea typeface="Calibri"/>
                          <a:cs typeface="Calibri"/>
                          <a:sym typeface="Calibri"/>
                        </a:rPr>
                        <a:t>:</a:t>
                      </a:r>
                      <a:endParaRPr dirty="0"/>
                    </a:p>
                    <a:p>
                      <a:pPr marL="0" marR="0" lvl="0" indent="0" algn="l" rtl="0">
                        <a:spcBef>
                          <a:spcPts val="0"/>
                        </a:spcBef>
                        <a:spcAft>
                          <a:spcPts val="0"/>
                        </a:spcAft>
                        <a:buNone/>
                      </a:pPr>
                      <a:endParaRPr sz="2800" b="1" u="none" strike="noStrike" cap="none" dirty="0">
                        <a:solidFill>
                          <a:srgbClr val="7030A0"/>
                        </a:solidFill>
                        <a:latin typeface="Calibri"/>
                        <a:ea typeface="Calibri"/>
                        <a:cs typeface="Calibri"/>
                        <a:sym typeface="Calibri"/>
                      </a:endParaRPr>
                    </a:p>
                    <a:p>
                      <a:pPr marL="0" marR="0" lvl="0" indent="0" algn="l" rtl="0">
                        <a:spcBef>
                          <a:spcPts val="0"/>
                        </a:spcBef>
                        <a:spcAft>
                          <a:spcPts val="0"/>
                        </a:spcAft>
                        <a:buNone/>
                      </a:pPr>
                      <a:r>
                        <a:rPr lang="en-US" sz="2800" b="0" u="none" strike="noStrike" cap="none" dirty="0">
                          <a:solidFill>
                            <a:srgbClr val="7030A0"/>
                          </a:solidFill>
                          <a:latin typeface="Calibri"/>
                          <a:ea typeface="Calibri"/>
                          <a:cs typeface="Calibri"/>
                          <a:sym typeface="Calibri"/>
                        </a:rPr>
                        <a:t>- </a:t>
                      </a:r>
                      <a:r>
                        <a:rPr lang="en-US" sz="2800" b="0" u="none" strike="noStrike" cap="none" dirty="0" err="1">
                          <a:solidFill>
                            <a:srgbClr val="7030A0"/>
                          </a:solidFill>
                          <a:latin typeface="Calibri"/>
                          <a:ea typeface="Calibri"/>
                          <a:cs typeface="Calibri"/>
                          <a:sym typeface="Calibri"/>
                        </a:rPr>
                        <a:t>Abilități</a:t>
                      </a:r>
                      <a:r>
                        <a:rPr lang="en-US" sz="2800" b="0" u="none" strike="noStrike" cap="none" dirty="0">
                          <a:solidFill>
                            <a:srgbClr val="7030A0"/>
                          </a:solidFill>
                          <a:latin typeface="Calibri"/>
                          <a:ea typeface="Calibri"/>
                          <a:cs typeface="Calibri"/>
                          <a:sym typeface="Calibri"/>
                        </a:rPr>
                        <a:t> </a:t>
                      </a:r>
                      <a:r>
                        <a:rPr lang="en-US" sz="2800" b="0" u="none" strike="noStrike" cap="none" dirty="0" err="1">
                          <a:solidFill>
                            <a:srgbClr val="7030A0"/>
                          </a:solidFill>
                          <a:latin typeface="Calibri"/>
                          <a:ea typeface="Calibri"/>
                          <a:cs typeface="Calibri"/>
                          <a:sym typeface="Calibri"/>
                        </a:rPr>
                        <a:t>strategice</a:t>
                      </a:r>
                      <a:endParaRPr lang="en-US" sz="2800" b="0" u="none" strike="noStrike" cap="none" dirty="0">
                        <a:solidFill>
                          <a:srgbClr val="7030A0"/>
                        </a:solidFill>
                        <a:latin typeface="Calibri"/>
                        <a:ea typeface="Calibri"/>
                        <a:cs typeface="Calibri"/>
                        <a:sym typeface="Calibri"/>
                      </a:endParaRPr>
                    </a:p>
                    <a:p>
                      <a:pPr marL="0" marR="0" lvl="0" indent="0" algn="l" rtl="0">
                        <a:spcBef>
                          <a:spcPts val="0"/>
                        </a:spcBef>
                        <a:spcAft>
                          <a:spcPts val="0"/>
                        </a:spcAft>
                        <a:buNone/>
                      </a:pPr>
                      <a:r>
                        <a:rPr lang="en-US" sz="2800" b="0" u="none" strike="noStrike" cap="none" dirty="0">
                          <a:solidFill>
                            <a:srgbClr val="7030A0"/>
                          </a:solidFill>
                          <a:latin typeface="Calibri"/>
                          <a:ea typeface="Calibri"/>
                          <a:cs typeface="Calibri"/>
                          <a:sym typeface="Calibri"/>
                        </a:rPr>
                        <a:t>- </a:t>
                      </a:r>
                      <a:r>
                        <a:rPr lang="en-US" sz="2800" b="0" u="none" strike="noStrike" cap="none" dirty="0" err="1">
                          <a:solidFill>
                            <a:srgbClr val="7030A0"/>
                          </a:solidFill>
                          <a:latin typeface="Calibri"/>
                          <a:ea typeface="Calibri"/>
                          <a:cs typeface="Calibri"/>
                          <a:sym typeface="Calibri"/>
                        </a:rPr>
                        <a:t>Abilități</a:t>
                      </a:r>
                      <a:r>
                        <a:rPr lang="en-US" sz="2800" b="0" u="none" strike="noStrike" cap="none" dirty="0">
                          <a:solidFill>
                            <a:srgbClr val="7030A0"/>
                          </a:solidFill>
                          <a:latin typeface="Calibri"/>
                          <a:ea typeface="Calibri"/>
                          <a:cs typeface="Calibri"/>
                          <a:sym typeface="Calibri"/>
                        </a:rPr>
                        <a:t> de </a:t>
                      </a:r>
                      <a:r>
                        <a:rPr lang="en-US" sz="2800" b="0" u="none" strike="noStrike" cap="none" dirty="0" err="1">
                          <a:solidFill>
                            <a:srgbClr val="7030A0"/>
                          </a:solidFill>
                          <a:latin typeface="Calibri"/>
                          <a:ea typeface="Calibri"/>
                          <a:cs typeface="Calibri"/>
                          <a:sym typeface="Calibri"/>
                        </a:rPr>
                        <a:t>planificare</a:t>
                      </a:r>
                      <a:endParaRPr lang="en-US" sz="2800" b="0" u="none" strike="noStrike" cap="none" dirty="0">
                        <a:solidFill>
                          <a:srgbClr val="7030A0"/>
                        </a:solidFill>
                        <a:latin typeface="Calibri"/>
                        <a:ea typeface="Calibri"/>
                        <a:cs typeface="Calibri"/>
                        <a:sym typeface="Calibri"/>
                      </a:endParaRPr>
                    </a:p>
                    <a:p>
                      <a:pPr marL="0" marR="0" lvl="0" indent="0" algn="l" rtl="0">
                        <a:spcBef>
                          <a:spcPts val="0"/>
                        </a:spcBef>
                        <a:spcAft>
                          <a:spcPts val="0"/>
                        </a:spcAft>
                        <a:buNone/>
                      </a:pPr>
                      <a:r>
                        <a:rPr lang="en-US" sz="2800" b="0" u="none" strike="noStrike" cap="none" dirty="0">
                          <a:solidFill>
                            <a:srgbClr val="7030A0"/>
                          </a:solidFill>
                          <a:latin typeface="Calibri"/>
                          <a:ea typeface="Calibri"/>
                          <a:cs typeface="Calibri"/>
                          <a:sym typeface="Calibri"/>
                        </a:rPr>
                        <a:t>- </a:t>
                      </a:r>
                      <a:r>
                        <a:rPr lang="en-US" sz="2800" b="0" u="none" strike="noStrike" cap="none" dirty="0" err="1">
                          <a:solidFill>
                            <a:srgbClr val="7030A0"/>
                          </a:solidFill>
                          <a:latin typeface="Calibri"/>
                          <a:ea typeface="Calibri"/>
                          <a:cs typeface="Calibri"/>
                          <a:sym typeface="Calibri"/>
                        </a:rPr>
                        <a:t>Abilități</a:t>
                      </a:r>
                      <a:r>
                        <a:rPr lang="en-US" sz="2800" b="0" u="none" strike="noStrike" cap="none" dirty="0">
                          <a:solidFill>
                            <a:srgbClr val="7030A0"/>
                          </a:solidFill>
                          <a:latin typeface="Calibri"/>
                          <a:ea typeface="Calibri"/>
                          <a:cs typeface="Calibri"/>
                          <a:sym typeface="Calibri"/>
                        </a:rPr>
                        <a:t> de marketing</a:t>
                      </a:r>
                    </a:p>
                    <a:p>
                      <a:pPr marL="0" marR="0" lvl="0" indent="0" algn="l" rtl="0">
                        <a:spcBef>
                          <a:spcPts val="0"/>
                        </a:spcBef>
                        <a:spcAft>
                          <a:spcPts val="0"/>
                        </a:spcAft>
                        <a:buNone/>
                      </a:pPr>
                      <a:r>
                        <a:rPr lang="en-US" sz="2800" b="0" u="none" strike="noStrike" cap="none" dirty="0">
                          <a:solidFill>
                            <a:srgbClr val="7030A0"/>
                          </a:solidFill>
                          <a:latin typeface="Calibri"/>
                          <a:ea typeface="Calibri"/>
                          <a:cs typeface="Calibri"/>
                          <a:sym typeface="Calibri"/>
                        </a:rPr>
                        <a:t>- </a:t>
                      </a:r>
                      <a:r>
                        <a:rPr lang="en-US" sz="2800" b="0" u="none" strike="noStrike" cap="none" dirty="0" err="1">
                          <a:solidFill>
                            <a:srgbClr val="7030A0"/>
                          </a:solidFill>
                          <a:latin typeface="Calibri"/>
                          <a:ea typeface="Calibri"/>
                          <a:cs typeface="Calibri"/>
                          <a:sym typeface="Calibri"/>
                        </a:rPr>
                        <a:t>Abilități</a:t>
                      </a:r>
                      <a:r>
                        <a:rPr lang="en-US" sz="2800" b="0" u="none" strike="noStrike" cap="none" dirty="0">
                          <a:solidFill>
                            <a:srgbClr val="7030A0"/>
                          </a:solidFill>
                          <a:latin typeface="Calibri"/>
                          <a:ea typeface="Calibri"/>
                          <a:cs typeface="Calibri"/>
                          <a:sym typeface="Calibri"/>
                        </a:rPr>
                        <a:t> </a:t>
                      </a:r>
                      <a:r>
                        <a:rPr lang="en-US" sz="2800" b="0" u="none" strike="noStrike" cap="none" dirty="0" err="1">
                          <a:solidFill>
                            <a:srgbClr val="7030A0"/>
                          </a:solidFill>
                          <a:latin typeface="Calibri"/>
                          <a:ea typeface="Calibri"/>
                          <a:cs typeface="Calibri"/>
                          <a:sym typeface="Calibri"/>
                        </a:rPr>
                        <a:t>financiare</a:t>
                      </a:r>
                      <a:endParaRPr lang="en-US" sz="2800" b="0" u="none" strike="noStrike" cap="none" dirty="0">
                        <a:solidFill>
                          <a:srgbClr val="7030A0"/>
                        </a:solidFill>
                        <a:latin typeface="Calibri"/>
                        <a:ea typeface="Calibri"/>
                        <a:cs typeface="Calibri"/>
                        <a:sym typeface="Calibri"/>
                      </a:endParaRPr>
                    </a:p>
                    <a:p>
                      <a:pPr marL="0" marR="0" lvl="0" indent="0" algn="l" rtl="0">
                        <a:spcBef>
                          <a:spcPts val="0"/>
                        </a:spcBef>
                        <a:spcAft>
                          <a:spcPts val="0"/>
                        </a:spcAft>
                        <a:buNone/>
                      </a:pPr>
                      <a:r>
                        <a:rPr lang="en-US" sz="2800" b="0" u="none" strike="noStrike" cap="none" dirty="0">
                          <a:solidFill>
                            <a:srgbClr val="7030A0"/>
                          </a:solidFill>
                          <a:latin typeface="Calibri"/>
                          <a:ea typeface="Calibri"/>
                          <a:cs typeface="Calibri"/>
                          <a:sym typeface="Calibri"/>
                        </a:rPr>
                        <a:t>- </a:t>
                      </a:r>
                      <a:r>
                        <a:rPr lang="en-US" sz="2800" b="0" u="none" strike="noStrike" cap="none" dirty="0" err="1">
                          <a:solidFill>
                            <a:srgbClr val="7030A0"/>
                          </a:solidFill>
                          <a:latin typeface="Calibri"/>
                          <a:ea typeface="Calibri"/>
                          <a:cs typeface="Calibri"/>
                          <a:sym typeface="Calibri"/>
                        </a:rPr>
                        <a:t>Abilități</a:t>
                      </a:r>
                      <a:r>
                        <a:rPr lang="en-US" sz="2800" b="0" u="none" strike="noStrike" cap="none" dirty="0">
                          <a:solidFill>
                            <a:srgbClr val="7030A0"/>
                          </a:solidFill>
                          <a:latin typeface="Calibri"/>
                          <a:ea typeface="Calibri"/>
                          <a:cs typeface="Calibri"/>
                          <a:sym typeface="Calibri"/>
                        </a:rPr>
                        <a:t> de management de </a:t>
                      </a:r>
                      <a:r>
                        <a:rPr lang="en-US" sz="2800" b="0" u="none" strike="noStrike" cap="none" dirty="0" err="1">
                          <a:solidFill>
                            <a:srgbClr val="7030A0"/>
                          </a:solidFill>
                          <a:latin typeface="Calibri"/>
                          <a:ea typeface="Calibri"/>
                          <a:cs typeface="Calibri"/>
                          <a:sym typeface="Calibri"/>
                        </a:rPr>
                        <a:t>proiect</a:t>
                      </a:r>
                      <a:endParaRPr lang="en-US" sz="2800" b="0" u="none" strike="noStrike" cap="none" dirty="0">
                        <a:solidFill>
                          <a:srgbClr val="7030A0"/>
                        </a:solidFill>
                        <a:latin typeface="Calibri"/>
                        <a:ea typeface="Calibri"/>
                        <a:cs typeface="Calibri"/>
                        <a:sym typeface="Calibri"/>
                      </a:endParaRPr>
                    </a:p>
                    <a:p>
                      <a:pPr marL="0" marR="0" lvl="0" indent="0" algn="l" rtl="0">
                        <a:spcBef>
                          <a:spcPts val="0"/>
                        </a:spcBef>
                        <a:spcAft>
                          <a:spcPts val="0"/>
                        </a:spcAft>
                        <a:buNone/>
                      </a:pPr>
                      <a:r>
                        <a:rPr lang="en-US" sz="2800" b="0" u="none" strike="noStrike" cap="none" dirty="0">
                          <a:solidFill>
                            <a:srgbClr val="7030A0"/>
                          </a:solidFill>
                          <a:latin typeface="Calibri"/>
                          <a:ea typeface="Calibri"/>
                          <a:cs typeface="Calibri"/>
                          <a:sym typeface="Calibri"/>
                        </a:rPr>
                        <a:t>- </a:t>
                      </a:r>
                      <a:r>
                        <a:rPr lang="en-US" sz="2800" b="0" u="none" strike="noStrike" cap="none" dirty="0" err="1">
                          <a:solidFill>
                            <a:srgbClr val="7030A0"/>
                          </a:solidFill>
                          <a:latin typeface="Calibri"/>
                          <a:ea typeface="Calibri"/>
                          <a:cs typeface="Calibri"/>
                          <a:sym typeface="Calibri"/>
                        </a:rPr>
                        <a:t>Abilități</a:t>
                      </a:r>
                      <a:r>
                        <a:rPr lang="en-US" sz="2800" b="0" u="none" strike="noStrike" cap="none" dirty="0">
                          <a:solidFill>
                            <a:srgbClr val="7030A0"/>
                          </a:solidFill>
                          <a:latin typeface="Calibri"/>
                          <a:ea typeface="Calibri"/>
                          <a:cs typeface="Calibri"/>
                          <a:sym typeface="Calibri"/>
                        </a:rPr>
                        <a:t> de </a:t>
                      </a:r>
                      <a:r>
                        <a:rPr lang="en-US" sz="2800" b="0" u="none" strike="noStrike" cap="none" dirty="0" err="1">
                          <a:solidFill>
                            <a:srgbClr val="7030A0"/>
                          </a:solidFill>
                          <a:latin typeface="Calibri"/>
                          <a:ea typeface="Calibri"/>
                          <a:cs typeface="Calibri"/>
                          <a:sym typeface="Calibri"/>
                        </a:rPr>
                        <a:t>gestionare</a:t>
                      </a:r>
                      <a:r>
                        <a:rPr lang="en-US" sz="2800" b="0" u="none" strike="noStrike" cap="none" dirty="0">
                          <a:solidFill>
                            <a:srgbClr val="7030A0"/>
                          </a:solidFill>
                          <a:latin typeface="Calibri"/>
                          <a:ea typeface="Calibri"/>
                          <a:cs typeface="Calibri"/>
                          <a:sym typeface="Calibri"/>
                        </a:rPr>
                        <a:t> a </a:t>
                      </a:r>
                      <a:r>
                        <a:rPr lang="en-US" sz="2800" b="0" u="none" strike="noStrike" cap="none" dirty="0" err="1">
                          <a:solidFill>
                            <a:srgbClr val="7030A0"/>
                          </a:solidFill>
                          <a:latin typeface="Calibri"/>
                          <a:ea typeface="Calibri"/>
                          <a:cs typeface="Calibri"/>
                          <a:sym typeface="Calibri"/>
                        </a:rPr>
                        <a:t>timpului</a:t>
                      </a:r>
                      <a:endParaRPr lang="en-US" sz="2800" b="0" u="none" strike="noStrike" cap="none" dirty="0">
                        <a:solidFill>
                          <a:srgbClr val="7030A0"/>
                        </a:solidFill>
                        <a:latin typeface="Calibri"/>
                        <a:ea typeface="Calibri"/>
                        <a:cs typeface="Calibri"/>
                        <a:sym typeface="Calibri"/>
                      </a:endParaRPr>
                    </a:p>
                  </a:txBody>
                  <a:tcPr marL="91450" marR="91450" marT="45725" marB="45725">
                    <a:solidFill>
                      <a:srgbClr val="FEDAF9"/>
                    </a:solidFill>
                  </a:tcPr>
                </a:tc>
                <a:tc>
                  <a:txBody>
                    <a:bodyPr/>
                    <a:lstStyle/>
                    <a:p>
                      <a:pPr marL="0" marR="0" lvl="0" indent="0" algn="l" rtl="0">
                        <a:spcBef>
                          <a:spcPts val="0"/>
                        </a:spcBef>
                        <a:spcAft>
                          <a:spcPts val="0"/>
                        </a:spcAft>
                        <a:buNone/>
                      </a:pPr>
                      <a:r>
                        <a:rPr lang="en-US" sz="2800" b="0" dirty="0">
                          <a:solidFill>
                            <a:srgbClr val="7030A0"/>
                          </a:solidFill>
                          <a:latin typeface="Calibri"/>
                          <a:ea typeface="Calibri"/>
                          <a:cs typeface="Calibri"/>
                          <a:sym typeface="Calibri"/>
                        </a:rPr>
                        <a:t>b</a:t>
                      </a:r>
                      <a:r>
                        <a:rPr lang="en-US" sz="2800" b="1" dirty="0">
                          <a:solidFill>
                            <a:srgbClr val="7030A0"/>
                          </a:solidFill>
                          <a:latin typeface="Calibri"/>
                          <a:ea typeface="Calibri"/>
                          <a:cs typeface="Calibri"/>
                          <a:sym typeface="Calibri"/>
                        </a:rPr>
                        <a:t>) </a:t>
                      </a:r>
                      <a:r>
                        <a:rPr lang="en-US" sz="2800" b="1" dirty="0" err="1">
                          <a:solidFill>
                            <a:srgbClr val="7030A0"/>
                          </a:solidFill>
                          <a:latin typeface="Calibri"/>
                          <a:ea typeface="Calibri"/>
                          <a:cs typeface="Calibri"/>
                          <a:sym typeface="Calibri"/>
                        </a:rPr>
                        <a:t>Abilități</a:t>
                      </a:r>
                      <a:r>
                        <a:rPr lang="ro-RO" sz="2800" b="1" dirty="0">
                          <a:solidFill>
                            <a:srgbClr val="7030A0"/>
                          </a:solidFill>
                          <a:latin typeface="Calibri"/>
                          <a:ea typeface="Calibri"/>
                          <a:cs typeface="Calibri"/>
                          <a:sym typeface="Calibri"/>
                        </a:rPr>
                        <a:t> </a:t>
                      </a:r>
                      <a:r>
                        <a:rPr lang="en-US" sz="2800" b="1" dirty="0" err="1">
                          <a:solidFill>
                            <a:srgbClr val="7030A0"/>
                          </a:solidFill>
                          <a:latin typeface="Calibri"/>
                          <a:ea typeface="Calibri"/>
                          <a:cs typeface="Calibri"/>
                          <a:sym typeface="Calibri"/>
                        </a:rPr>
                        <a:t>specifice</a:t>
                      </a:r>
                      <a:r>
                        <a:rPr lang="en-US" sz="2800" b="1" dirty="0">
                          <a:solidFill>
                            <a:srgbClr val="7030A0"/>
                          </a:solidFill>
                          <a:latin typeface="Calibri"/>
                          <a:ea typeface="Calibri"/>
                          <a:cs typeface="Calibri"/>
                          <a:sym typeface="Calibri"/>
                        </a:rPr>
                        <a:t> de management </a:t>
                      </a:r>
                      <a:r>
                        <a:rPr lang="en-US" sz="2800" b="0" dirty="0">
                          <a:solidFill>
                            <a:srgbClr val="7030A0"/>
                          </a:solidFill>
                          <a:latin typeface="Calibri"/>
                          <a:ea typeface="Calibri"/>
                          <a:cs typeface="Calibri"/>
                          <a:sym typeface="Calibri"/>
                        </a:rPr>
                        <a:t>:</a:t>
                      </a:r>
                      <a:endParaRPr sz="2800" b="0" dirty="0">
                        <a:solidFill>
                          <a:srgbClr val="7030A0"/>
                        </a:solidFill>
                        <a:latin typeface="Calibri"/>
                        <a:ea typeface="Calibri"/>
                        <a:cs typeface="Calibri"/>
                        <a:sym typeface="Calibri"/>
                      </a:endParaRPr>
                    </a:p>
                    <a:p>
                      <a:pPr marL="0" marR="0" lvl="0" indent="0" algn="l" rtl="0">
                        <a:spcBef>
                          <a:spcPts val="0"/>
                        </a:spcBef>
                        <a:spcAft>
                          <a:spcPts val="0"/>
                        </a:spcAft>
                        <a:buNone/>
                      </a:pPr>
                      <a:endParaRPr sz="2800" b="1" dirty="0">
                        <a:solidFill>
                          <a:srgbClr val="7030A0"/>
                        </a:solidFill>
                        <a:latin typeface="Calibri"/>
                        <a:ea typeface="Calibri"/>
                        <a:cs typeface="Calibri"/>
                        <a:sym typeface="Calibri"/>
                      </a:endParaRPr>
                    </a:p>
                    <a:p>
                      <a:pPr marL="0" marR="0" lvl="0" indent="0" algn="l" rtl="0">
                        <a:spcBef>
                          <a:spcPts val="0"/>
                        </a:spcBef>
                        <a:spcAft>
                          <a:spcPts val="0"/>
                        </a:spcAft>
                        <a:buNone/>
                      </a:pPr>
                      <a:r>
                        <a:rPr lang="en-US" sz="2800" b="0" dirty="0">
                          <a:solidFill>
                            <a:srgbClr val="7030A0"/>
                          </a:solidFill>
                          <a:latin typeface="Calibri"/>
                          <a:ea typeface="Calibri"/>
                          <a:cs typeface="Calibri"/>
                          <a:sym typeface="Calibri"/>
                        </a:rPr>
                        <a:t>- </a:t>
                      </a:r>
                      <a:r>
                        <a:rPr lang="en-US" sz="2800" b="0" dirty="0" err="1">
                          <a:solidFill>
                            <a:srgbClr val="7030A0"/>
                          </a:solidFill>
                          <a:latin typeface="Calibri"/>
                          <a:ea typeface="Calibri"/>
                          <a:cs typeface="Calibri"/>
                          <a:sym typeface="Calibri"/>
                        </a:rPr>
                        <a:t>Abilități</a:t>
                      </a:r>
                      <a:r>
                        <a:rPr lang="en-US" sz="2800" b="0" dirty="0">
                          <a:solidFill>
                            <a:srgbClr val="7030A0"/>
                          </a:solidFill>
                          <a:latin typeface="Calibri"/>
                          <a:ea typeface="Calibri"/>
                          <a:cs typeface="Calibri"/>
                          <a:sym typeface="Calibri"/>
                        </a:rPr>
                        <a:t> de leadership</a:t>
                      </a:r>
                    </a:p>
                    <a:p>
                      <a:pPr marL="0" marR="0" lvl="0" indent="0" algn="l" rtl="0">
                        <a:spcBef>
                          <a:spcPts val="0"/>
                        </a:spcBef>
                        <a:spcAft>
                          <a:spcPts val="0"/>
                        </a:spcAft>
                        <a:buNone/>
                      </a:pPr>
                      <a:r>
                        <a:rPr lang="en-US" sz="2800" b="0" dirty="0">
                          <a:solidFill>
                            <a:srgbClr val="7030A0"/>
                          </a:solidFill>
                          <a:latin typeface="Calibri"/>
                          <a:ea typeface="Calibri"/>
                          <a:cs typeface="Calibri"/>
                          <a:sym typeface="Calibri"/>
                        </a:rPr>
                        <a:t>- </a:t>
                      </a:r>
                      <a:r>
                        <a:rPr lang="en-US" sz="2800" b="0" dirty="0" err="1">
                          <a:solidFill>
                            <a:srgbClr val="7030A0"/>
                          </a:solidFill>
                          <a:latin typeface="Calibri"/>
                          <a:ea typeface="Calibri"/>
                          <a:cs typeface="Calibri"/>
                          <a:sym typeface="Calibri"/>
                        </a:rPr>
                        <a:t>Abilități</a:t>
                      </a:r>
                      <a:r>
                        <a:rPr lang="en-US" sz="2800" b="0" dirty="0">
                          <a:solidFill>
                            <a:srgbClr val="7030A0"/>
                          </a:solidFill>
                          <a:latin typeface="Calibri"/>
                          <a:ea typeface="Calibri"/>
                          <a:cs typeface="Calibri"/>
                          <a:sym typeface="Calibri"/>
                        </a:rPr>
                        <a:t> </a:t>
                      </a:r>
                      <a:r>
                        <a:rPr lang="en-US" sz="2800" b="0" dirty="0" err="1">
                          <a:solidFill>
                            <a:srgbClr val="7030A0"/>
                          </a:solidFill>
                          <a:latin typeface="Calibri"/>
                          <a:ea typeface="Calibri"/>
                          <a:cs typeface="Calibri"/>
                          <a:sym typeface="Calibri"/>
                        </a:rPr>
                        <a:t>motivaționale</a:t>
                      </a:r>
                      <a:endParaRPr lang="en-US" sz="2800" b="0" dirty="0">
                        <a:solidFill>
                          <a:srgbClr val="7030A0"/>
                        </a:solidFill>
                        <a:latin typeface="Calibri"/>
                        <a:ea typeface="Calibri"/>
                        <a:cs typeface="Calibri"/>
                        <a:sym typeface="Calibri"/>
                      </a:endParaRPr>
                    </a:p>
                    <a:p>
                      <a:pPr marL="0" marR="0" lvl="0" indent="0" algn="l" rtl="0">
                        <a:spcBef>
                          <a:spcPts val="0"/>
                        </a:spcBef>
                        <a:spcAft>
                          <a:spcPts val="0"/>
                        </a:spcAft>
                        <a:buNone/>
                      </a:pPr>
                      <a:r>
                        <a:rPr lang="en-US" sz="2800" b="0" dirty="0">
                          <a:solidFill>
                            <a:srgbClr val="7030A0"/>
                          </a:solidFill>
                          <a:latin typeface="Calibri"/>
                          <a:ea typeface="Calibri"/>
                          <a:cs typeface="Calibri"/>
                          <a:sym typeface="Calibri"/>
                        </a:rPr>
                        <a:t>- </a:t>
                      </a:r>
                      <a:r>
                        <a:rPr lang="en-US" sz="2800" b="0" dirty="0" err="1">
                          <a:solidFill>
                            <a:srgbClr val="7030A0"/>
                          </a:solidFill>
                          <a:latin typeface="Calibri"/>
                          <a:ea typeface="Calibri"/>
                          <a:cs typeface="Calibri"/>
                          <a:sym typeface="Calibri"/>
                        </a:rPr>
                        <a:t>Abilități</a:t>
                      </a:r>
                      <a:r>
                        <a:rPr lang="en-US" sz="2800" b="0" dirty="0">
                          <a:solidFill>
                            <a:srgbClr val="7030A0"/>
                          </a:solidFill>
                          <a:latin typeface="Calibri"/>
                          <a:ea typeface="Calibri"/>
                          <a:cs typeface="Calibri"/>
                          <a:sym typeface="Calibri"/>
                        </a:rPr>
                        <a:t> de </a:t>
                      </a:r>
                      <a:r>
                        <a:rPr lang="en-US" sz="2800" b="0" dirty="0" err="1">
                          <a:solidFill>
                            <a:srgbClr val="7030A0"/>
                          </a:solidFill>
                          <a:latin typeface="Calibri"/>
                          <a:ea typeface="Calibri"/>
                          <a:cs typeface="Calibri"/>
                          <a:sym typeface="Calibri"/>
                        </a:rPr>
                        <a:t>delegare</a:t>
                      </a:r>
                      <a:r>
                        <a:rPr lang="en-US" sz="2800" b="0" dirty="0">
                          <a:solidFill>
                            <a:srgbClr val="7030A0"/>
                          </a:solidFill>
                          <a:latin typeface="Calibri"/>
                          <a:ea typeface="Calibri"/>
                          <a:cs typeface="Calibri"/>
                          <a:sym typeface="Calibri"/>
                        </a:rPr>
                        <a:t> a </a:t>
                      </a:r>
                      <a:r>
                        <a:rPr lang="en-US" sz="2800" b="0" dirty="0" err="1">
                          <a:solidFill>
                            <a:srgbClr val="7030A0"/>
                          </a:solidFill>
                          <a:latin typeface="Calibri"/>
                          <a:ea typeface="Calibri"/>
                          <a:cs typeface="Calibri"/>
                          <a:sym typeface="Calibri"/>
                        </a:rPr>
                        <a:t>sarcinilor</a:t>
                      </a:r>
                      <a:r>
                        <a:rPr lang="en-US" sz="2800" b="0" dirty="0">
                          <a:solidFill>
                            <a:srgbClr val="7030A0"/>
                          </a:solidFill>
                          <a:latin typeface="Calibri"/>
                          <a:ea typeface="Calibri"/>
                          <a:cs typeface="Calibri"/>
                          <a:sym typeface="Calibri"/>
                        </a:rPr>
                        <a:t> / </a:t>
                      </a:r>
                      <a:r>
                        <a:rPr lang="en-US" sz="2800" b="0" dirty="0" err="1">
                          <a:solidFill>
                            <a:srgbClr val="7030A0"/>
                          </a:solidFill>
                          <a:latin typeface="Calibri"/>
                          <a:ea typeface="Calibri"/>
                          <a:cs typeface="Calibri"/>
                          <a:sym typeface="Calibri"/>
                        </a:rPr>
                        <a:t>competențelor</a:t>
                      </a:r>
                      <a:r>
                        <a:rPr lang="en-US" sz="2800" b="0" dirty="0">
                          <a:solidFill>
                            <a:srgbClr val="7030A0"/>
                          </a:solidFill>
                          <a:latin typeface="Calibri"/>
                          <a:ea typeface="Calibri"/>
                          <a:cs typeface="Calibri"/>
                          <a:sym typeface="Calibri"/>
                        </a:rPr>
                        <a:t> </a:t>
                      </a:r>
                      <a:r>
                        <a:rPr lang="en-US" sz="2800" b="0" dirty="0" err="1">
                          <a:solidFill>
                            <a:srgbClr val="7030A0"/>
                          </a:solidFill>
                          <a:latin typeface="Calibri"/>
                          <a:ea typeface="Calibri"/>
                          <a:cs typeface="Calibri"/>
                          <a:sym typeface="Calibri"/>
                        </a:rPr>
                        <a:t>către</a:t>
                      </a:r>
                      <a:r>
                        <a:rPr lang="en-US" sz="2800" b="0" dirty="0">
                          <a:solidFill>
                            <a:srgbClr val="7030A0"/>
                          </a:solidFill>
                          <a:latin typeface="Calibri"/>
                          <a:ea typeface="Calibri"/>
                          <a:cs typeface="Calibri"/>
                          <a:sym typeface="Calibri"/>
                        </a:rPr>
                        <a:t> </a:t>
                      </a:r>
                      <a:r>
                        <a:rPr lang="en-US" sz="2800" b="0" dirty="0" err="1">
                          <a:solidFill>
                            <a:srgbClr val="7030A0"/>
                          </a:solidFill>
                          <a:latin typeface="Calibri"/>
                          <a:ea typeface="Calibri"/>
                          <a:cs typeface="Calibri"/>
                          <a:sym typeface="Calibri"/>
                        </a:rPr>
                        <a:t>alte</a:t>
                      </a:r>
                      <a:r>
                        <a:rPr lang="en-US" sz="2800" b="0" dirty="0">
                          <a:solidFill>
                            <a:srgbClr val="7030A0"/>
                          </a:solidFill>
                          <a:latin typeface="Calibri"/>
                          <a:ea typeface="Calibri"/>
                          <a:cs typeface="Calibri"/>
                          <a:sym typeface="Calibri"/>
                        </a:rPr>
                        <a:t> </a:t>
                      </a:r>
                      <a:r>
                        <a:rPr lang="en-US" sz="2800" b="0" dirty="0" err="1">
                          <a:solidFill>
                            <a:srgbClr val="7030A0"/>
                          </a:solidFill>
                          <a:latin typeface="Calibri"/>
                          <a:ea typeface="Calibri"/>
                          <a:cs typeface="Calibri"/>
                          <a:sym typeface="Calibri"/>
                        </a:rPr>
                        <a:t>persoane</a:t>
                      </a:r>
                      <a:r>
                        <a:rPr lang="en-US" sz="2800" b="0" dirty="0">
                          <a:solidFill>
                            <a:srgbClr val="7030A0"/>
                          </a:solidFill>
                          <a:latin typeface="Calibri"/>
                          <a:ea typeface="Calibri"/>
                          <a:cs typeface="Calibri"/>
                          <a:sym typeface="Calibri"/>
                        </a:rPr>
                        <a:t> din </a:t>
                      </a:r>
                      <a:r>
                        <a:rPr lang="en-US" sz="2800" b="0" dirty="0" err="1">
                          <a:solidFill>
                            <a:srgbClr val="7030A0"/>
                          </a:solidFill>
                          <a:latin typeface="Calibri"/>
                          <a:ea typeface="Calibri"/>
                          <a:cs typeface="Calibri"/>
                          <a:sym typeface="Calibri"/>
                        </a:rPr>
                        <a:t>organizație</a:t>
                      </a:r>
                      <a:endParaRPr lang="en-US" sz="2800" b="0" dirty="0">
                        <a:solidFill>
                          <a:srgbClr val="7030A0"/>
                        </a:solidFill>
                        <a:latin typeface="Calibri"/>
                        <a:ea typeface="Calibri"/>
                        <a:cs typeface="Calibri"/>
                        <a:sym typeface="Calibri"/>
                      </a:endParaRPr>
                    </a:p>
                    <a:p>
                      <a:pPr marL="0" marR="0" lvl="0" indent="0" algn="l" rtl="0">
                        <a:spcBef>
                          <a:spcPts val="0"/>
                        </a:spcBef>
                        <a:spcAft>
                          <a:spcPts val="0"/>
                        </a:spcAft>
                        <a:buNone/>
                      </a:pPr>
                      <a:r>
                        <a:rPr lang="en-US" sz="2800" b="0" dirty="0">
                          <a:solidFill>
                            <a:srgbClr val="7030A0"/>
                          </a:solidFill>
                          <a:latin typeface="Calibri"/>
                          <a:ea typeface="Calibri"/>
                          <a:cs typeface="Calibri"/>
                          <a:sym typeface="Calibri"/>
                        </a:rPr>
                        <a:t>- </a:t>
                      </a:r>
                      <a:r>
                        <a:rPr lang="en-US" sz="2800" b="0" dirty="0" err="1">
                          <a:solidFill>
                            <a:srgbClr val="7030A0"/>
                          </a:solidFill>
                          <a:latin typeface="Calibri"/>
                          <a:ea typeface="Calibri"/>
                          <a:cs typeface="Calibri"/>
                          <a:sym typeface="Calibri"/>
                        </a:rPr>
                        <a:t>Abilități</a:t>
                      </a:r>
                      <a:r>
                        <a:rPr lang="en-US" sz="2800" b="0" dirty="0">
                          <a:solidFill>
                            <a:srgbClr val="7030A0"/>
                          </a:solidFill>
                          <a:latin typeface="Calibri"/>
                          <a:ea typeface="Calibri"/>
                          <a:cs typeface="Calibri"/>
                          <a:sym typeface="Calibri"/>
                        </a:rPr>
                        <a:t> de </a:t>
                      </a:r>
                      <a:r>
                        <a:rPr lang="en-US" sz="2800" b="0" dirty="0" err="1">
                          <a:solidFill>
                            <a:srgbClr val="7030A0"/>
                          </a:solidFill>
                          <a:latin typeface="Calibri"/>
                          <a:ea typeface="Calibri"/>
                          <a:cs typeface="Calibri"/>
                          <a:sym typeface="Calibri"/>
                        </a:rPr>
                        <a:t>comunicare</a:t>
                      </a:r>
                      <a:endParaRPr lang="en-US" sz="2800" b="0" dirty="0">
                        <a:solidFill>
                          <a:srgbClr val="7030A0"/>
                        </a:solidFill>
                        <a:latin typeface="Calibri"/>
                        <a:ea typeface="Calibri"/>
                        <a:cs typeface="Calibri"/>
                        <a:sym typeface="Calibri"/>
                      </a:endParaRPr>
                    </a:p>
                    <a:p>
                      <a:pPr marL="0" marR="0" lvl="0" indent="0" algn="l" rtl="0">
                        <a:spcBef>
                          <a:spcPts val="0"/>
                        </a:spcBef>
                        <a:spcAft>
                          <a:spcPts val="0"/>
                        </a:spcAft>
                        <a:buNone/>
                      </a:pPr>
                      <a:r>
                        <a:rPr lang="en-US" sz="2800" b="0" dirty="0">
                          <a:solidFill>
                            <a:srgbClr val="7030A0"/>
                          </a:solidFill>
                          <a:latin typeface="Calibri"/>
                          <a:ea typeface="Calibri"/>
                          <a:cs typeface="Calibri"/>
                          <a:sym typeface="Calibri"/>
                        </a:rPr>
                        <a:t>- </a:t>
                      </a:r>
                      <a:r>
                        <a:rPr lang="en-US" sz="2800" b="0" dirty="0" err="1">
                          <a:solidFill>
                            <a:srgbClr val="7030A0"/>
                          </a:solidFill>
                          <a:latin typeface="Calibri"/>
                          <a:ea typeface="Calibri"/>
                          <a:cs typeface="Calibri"/>
                          <a:sym typeface="Calibri"/>
                        </a:rPr>
                        <a:t>Abilități</a:t>
                      </a:r>
                      <a:r>
                        <a:rPr lang="en-US" sz="2800" b="0" dirty="0">
                          <a:solidFill>
                            <a:srgbClr val="7030A0"/>
                          </a:solidFill>
                          <a:latin typeface="Calibri"/>
                          <a:ea typeface="Calibri"/>
                          <a:cs typeface="Calibri"/>
                          <a:sym typeface="Calibri"/>
                        </a:rPr>
                        <a:t> de </a:t>
                      </a:r>
                      <a:r>
                        <a:rPr lang="en-US" sz="2800" b="0" dirty="0" err="1">
                          <a:solidFill>
                            <a:srgbClr val="7030A0"/>
                          </a:solidFill>
                          <a:latin typeface="Calibri"/>
                          <a:ea typeface="Calibri"/>
                          <a:cs typeface="Calibri"/>
                          <a:sym typeface="Calibri"/>
                        </a:rPr>
                        <a:t>negociere</a:t>
                      </a:r>
                      <a:endParaRPr lang="en-US" sz="2800" b="0" dirty="0">
                        <a:solidFill>
                          <a:srgbClr val="7030A0"/>
                        </a:solidFill>
                        <a:latin typeface="Calibri"/>
                        <a:ea typeface="Calibri"/>
                        <a:cs typeface="Calibri"/>
                        <a:sym typeface="Calibri"/>
                      </a:endParaRPr>
                    </a:p>
                    <a:p>
                      <a:pPr marL="0" marR="0" lvl="0" indent="0" algn="l" rtl="0">
                        <a:spcBef>
                          <a:spcPts val="0"/>
                        </a:spcBef>
                        <a:spcAft>
                          <a:spcPts val="0"/>
                        </a:spcAft>
                        <a:buNone/>
                      </a:pPr>
                      <a:r>
                        <a:rPr lang="en-US" sz="2800" b="0" dirty="0">
                          <a:solidFill>
                            <a:srgbClr val="7030A0"/>
                          </a:solidFill>
                          <a:latin typeface="Calibri"/>
                          <a:ea typeface="Calibri"/>
                          <a:cs typeface="Calibri"/>
                          <a:sym typeface="Calibri"/>
                        </a:rPr>
                        <a:t>- </a:t>
                      </a:r>
                      <a:r>
                        <a:rPr lang="en-US" sz="2800" b="0" dirty="0" err="1">
                          <a:solidFill>
                            <a:srgbClr val="7030A0"/>
                          </a:solidFill>
                          <a:latin typeface="Calibri"/>
                          <a:ea typeface="Calibri"/>
                          <a:cs typeface="Calibri"/>
                          <a:sym typeface="Calibri"/>
                        </a:rPr>
                        <a:t>Capacitatea</a:t>
                      </a:r>
                      <a:r>
                        <a:rPr lang="en-US" sz="2800" b="0" dirty="0">
                          <a:solidFill>
                            <a:srgbClr val="7030A0"/>
                          </a:solidFill>
                          <a:latin typeface="Calibri"/>
                          <a:ea typeface="Calibri"/>
                          <a:cs typeface="Calibri"/>
                          <a:sym typeface="Calibri"/>
                        </a:rPr>
                        <a:t> </a:t>
                      </a:r>
                      <a:r>
                        <a:rPr lang="en-US" sz="2800" b="0" dirty="0" err="1">
                          <a:solidFill>
                            <a:srgbClr val="7030A0"/>
                          </a:solidFill>
                          <a:latin typeface="Calibri"/>
                          <a:ea typeface="Calibri"/>
                          <a:cs typeface="Calibri"/>
                          <a:sym typeface="Calibri"/>
                        </a:rPr>
                        <a:t>operațională</a:t>
                      </a:r>
                      <a:endParaRPr lang="en-US" sz="2800" b="0" dirty="0">
                        <a:solidFill>
                          <a:srgbClr val="7030A0"/>
                        </a:solidFill>
                        <a:latin typeface="Calibri"/>
                        <a:ea typeface="Calibri"/>
                        <a:cs typeface="Calibri"/>
                        <a:sym typeface="Calibri"/>
                      </a:endParaRPr>
                    </a:p>
                    <a:p>
                      <a:pPr marL="0" marR="0" lvl="0" indent="0" algn="l" rtl="0">
                        <a:spcBef>
                          <a:spcPts val="0"/>
                        </a:spcBef>
                        <a:spcAft>
                          <a:spcPts val="0"/>
                        </a:spcAft>
                        <a:buNone/>
                      </a:pPr>
                      <a:r>
                        <a:rPr lang="en-US" sz="2800" b="0" dirty="0">
                          <a:solidFill>
                            <a:srgbClr val="7030A0"/>
                          </a:solidFill>
                          <a:latin typeface="Calibri"/>
                          <a:ea typeface="Calibri"/>
                          <a:cs typeface="Calibri"/>
                          <a:sym typeface="Calibri"/>
                        </a:rPr>
                        <a:t>- </a:t>
                      </a:r>
                      <a:r>
                        <a:rPr lang="en-US" sz="2800" b="0" dirty="0" err="1">
                          <a:solidFill>
                            <a:srgbClr val="7030A0"/>
                          </a:solidFill>
                          <a:latin typeface="Calibri"/>
                          <a:ea typeface="Calibri"/>
                          <a:cs typeface="Calibri"/>
                          <a:sym typeface="Calibri"/>
                        </a:rPr>
                        <a:t>Creativitatea</a:t>
                      </a:r>
                      <a:r>
                        <a:rPr lang="en-US" sz="2800" b="0" dirty="0">
                          <a:solidFill>
                            <a:srgbClr val="7030A0"/>
                          </a:solidFill>
                          <a:latin typeface="Calibri"/>
                          <a:ea typeface="Calibri"/>
                          <a:cs typeface="Calibri"/>
                          <a:sym typeface="Calibri"/>
                        </a:rPr>
                        <a:t> </a:t>
                      </a:r>
                      <a:r>
                        <a:rPr lang="en-US" sz="2800" b="0" dirty="0" err="1">
                          <a:solidFill>
                            <a:srgbClr val="7030A0"/>
                          </a:solidFill>
                          <a:latin typeface="Calibri"/>
                          <a:ea typeface="Calibri"/>
                          <a:cs typeface="Calibri"/>
                          <a:sym typeface="Calibri"/>
                        </a:rPr>
                        <a:t>este</a:t>
                      </a:r>
                      <a:r>
                        <a:rPr lang="en-US" sz="2800" b="0" dirty="0">
                          <a:solidFill>
                            <a:srgbClr val="7030A0"/>
                          </a:solidFill>
                          <a:latin typeface="Calibri"/>
                          <a:ea typeface="Calibri"/>
                          <a:cs typeface="Calibri"/>
                          <a:sym typeface="Calibri"/>
                        </a:rPr>
                        <a:t> </a:t>
                      </a:r>
                      <a:r>
                        <a:rPr lang="en-US" sz="2800" b="0" dirty="0" err="1">
                          <a:solidFill>
                            <a:srgbClr val="7030A0"/>
                          </a:solidFill>
                          <a:latin typeface="Calibri"/>
                          <a:ea typeface="Calibri"/>
                          <a:cs typeface="Calibri"/>
                          <a:sym typeface="Calibri"/>
                        </a:rPr>
                        <a:t>capacitatea</a:t>
                      </a:r>
                      <a:r>
                        <a:rPr lang="en-US" sz="2800" b="0" dirty="0">
                          <a:solidFill>
                            <a:srgbClr val="7030A0"/>
                          </a:solidFill>
                          <a:latin typeface="Calibri"/>
                          <a:ea typeface="Calibri"/>
                          <a:cs typeface="Calibri"/>
                          <a:sym typeface="Calibri"/>
                        </a:rPr>
                        <a:t> de a </a:t>
                      </a:r>
                      <a:r>
                        <a:rPr lang="en-US" sz="2800" b="0" dirty="0" err="1">
                          <a:solidFill>
                            <a:srgbClr val="7030A0"/>
                          </a:solidFill>
                          <a:latin typeface="Calibri"/>
                          <a:ea typeface="Calibri"/>
                          <a:cs typeface="Calibri"/>
                          <a:sym typeface="Calibri"/>
                        </a:rPr>
                        <a:t>gândi</a:t>
                      </a:r>
                      <a:r>
                        <a:rPr lang="en-US" sz="2800" b="0" dirty="0">
                          <a:solidFill>
                            <a:srgbClr val="7030A0"/>
                          </a:solidFill>
                          <a:latin typeface="Calibri"/>
                          <a:ea typeface="Calibri"/>
                          <a:cs typeface="Calibri"/>
                          <a:sym typeface="Calibri"/>
                        </a:rPr>
                        <a:t> logic </a:t>
                      </a:r>
                      <a:r>
                        <a:rPr lang="en-US" sz="2800" b="0" dirty="0" err="1">
                          <a:solidFill>
                            <a:srgbClr val="7030A0"/>
                          </a:solidFill>
                          <a:latin typeface="Calibri"/>
                          <a:ea typeface="Calibri"/>
                          <a:cs typeface="Calibri"/>
                          <a:sym typeface="Calibri"/>
                        </a:rPr>
                        <a:t>și</a:t>
                      </a:r>
                      <a:r>
                        <a:rPr lang="en-US" sz="2800" b="0" dirty="0">
                          <a:solidFill>
                            <a:srgbClr val="7030A0"/>
                          </a:solidFill>
                          <a:latin typeface="Calibri"/>
                          <a:ea typeface="Calibri"/>
                          <a:cs typeface="Calibri"/>
                          <a:sym typeface="Calibri"/>
                        </a:rPr>
                        <a:t> de a </a:t>
                      </a:r>
                      <a:r>
                        <a:rPr lang="en-US" sz="2800" b="0" dirty="0" err="1">
                          <a:solidFill>
                            <a:srgbClr val="7030A0"/>
                          </a:solidFill>
                          <a:latin typeface="Calibri"/>
                          <a:ea typeface="Calibri"/>
                          <a:cs typeface="Calibri"/>
                          <a:sym typeface="Calibri"/>
                        </a:rPr>
                        <a:t>încheia</a:t>
                      </a:r>
                      <a:endParaRPr lang="en-US" sz="2800" b="0" dirty="0">
                        <a:solidFill>
                          <a:srgbClr val="7030A0"/>
                        </a:solidFill>
                        <a:latin typeface="Calibri"/>
                        <a:ea typeface="Calibri"/>
                        <a:cs typeface="Calibri"/>
                        <a:sym typeface="Calibri"/>
                      </a:endParaRPr>
                    </a:p>
                    <a:p>
                      <a:pPr marL="0" marR="0" lvl="0" indent="0" algn="l" rtl="0">
                        <a:spcBef>
                          <a:spcPts val="0"/>
                        </a:spcBef>
                        <a:spcAft>
                          <a:spcPts val="0"/>
                        </a:spcAft>
                        <a:buNone/>
                      </a:pPr>
                      <a:r>
                        <a:rPr lang="en-US" sz="2800" b="0" dirty="0">
                          <a:solidFill>
                            <a:srgbClr val="7030A0"/>
                          </a:solidFill>
                          <a:latin typeface="Calibri"/>
                          <a:ea typeface="Calibri"/>
                          <a:cs typeface="Calibri"/>
                          <a:sym typeface="Calibri"/>
                        </a:rPr>
                        <a:t>- </a:t>
                      </a:r>
                      <a:r>
                        <a:rPr lang="en-US" sz="2800" b="0" dirty="0" err="1">
                          <a:solidFill>
                            <a:srgbClr val="7030A0"/>
                          </a:solidFill>
                          <a:latin typeface="Calibri"/>
                          <a:ea typeface="Calibri"/>
                          <a:cs typeface="Calibri"/>
                          <a:sym typeface="Calibri"/>
                        </a:rPr>
                        <a:t>Abilitatea</a:t>
                      </a:r>
                      <a:r>
                        <a:rPr lang="en-US" sz="2800" b="0" dirty="0">
                          <a:solidFill>
                            <a:srgbClr val="7030A0"/>
                          </a:solidFill>
                          <a:latin typeface="Calibri"/>
                          <a:ea typeface="Calibri"/>
                          <a:cs typeface="Calibri"/>
                          <a:sym typeface="Calibri"/>
                        </a:rPr>
                        <a:t> de a </a:t>
                      </a:r>
                      <a:r>
                        <a:rPr lang="en-US" sz="2800" b="0" dirty="0" err="1">
                          <a:solidFill>
                            <a:srgbClr val="7030A0"/>
                          </a:solidFill>
                          <a:latin typeface="Calibri"/>
                          <a:ea typeface="Calibri"/>
                          <a:cs typeface="Calibri"/>
                          <a:sym typeface="Calibri"/>
                        </a:rPr>
                        <a:t>observa</a:t>
                      </a:r>
                      <a:r>
                        <a:rPr lang="en-US" sz="2800" b="0" dirty="0">
                          <a:solidFill>
                            <a:srgbClr val="7030A0"/>
                          </a:solidFill>
                          <a:latin typeface="Calibri"/>
                          <a:ea typeface="Calibri"/>
                          <a:cs typeface="Calibri"/>
                          <a:sym typeface="Calibri"/>
                        </a:rPr>
                        <a:t> critic </a:t>
                      </a:r>
                      <a:r>
                        <a:rPr lang="en-US" sz="2800" b="0" dirty="0" err="1">
                          <a:solidFill>
                            <a:srgbClr val="7030A0"/>
                          </a:solidFill>
                          <a:latin typeface="Calibri"/>
                          <a:ea typeface="Calibri"/>
                          <a:cs typeface="Calibri"/>
                          <a:sym typeface="Calibri"/>
                        </a:rPr>
                        <a:t>situațiile</a:t>
                      </a:r>
                      <a:r>
                        <a:rPr lang="en-US" sz="2800" b="0" dirty="0">
                          <a:solidFill>
                            <a:srgbClr val="7030A0"/>
                          </a:solidFill>
                          <a:latin typeface="Calibri"/>
                          <a:ea typeface="Calibri"/>
                          <a:cs typeface="Calibri"/>
                          <a:sym typeface="Calibri"/>
                        </a:rPr>
                        <a:t> </a:t>
                      </a:r>
                      <a:r>
                        <a:rPr lang="en-US" sz="2800" b="0" dirty="0" err="1">
                          <a:solidFill>
                            <a:srgbClr val="7030A0"/>
                          </a:solidFill>
                          <a:latin typeface="Calibri"/>
                          <a:ea typeface="Calibri"/>
                          <a:cs typeface="Calibri"/>
                          <a:sym typeface="Calibri"/>
                        </a:rPr>
                        <a:t>și</a:t>
                      </a:r>
                      <a:r>
                        <a:rPr lang="en-US" sz="2800" b="0" dirty="0">
                          <a:solidFill>
                            <a:srgbClr val="7030A0"/>
                          </a:solidFill>
                          <a:latin typeface="Calibri"/>
                          <a:ea typeface="Calibri"/>
                          <a:cs typeface="Calibri"/>
                          <a:sym typeface="Calibri"/>
                        </a:rPr>
                        <a:t> </a:t>
                      </a:r>
                      <a:r>
                        <a:rPr lang="en-US" sz="2800" b="0" dirty="0" err="1">
                          <a:solidFill>
                            <a:srgbClr val="7030A0"/>
                          </a:solidFill>
                          <a:latin typeface="Calibri"/>
                          <a:ea typeface="Calibri"/>
                          <a:cs typeface="Calibri"/>
                          <a:sym typeface="Calibri"/>
                        </a:rPr>
                        <a:t>relațiile</a:t>
                      </a:r>
                      <a:endParaRPr lang="en-US" sz="2800" b="0" dirty="0">
                        <a:solidFill>
                          <a:srgbClr val="7030A0"/>
                        </a:solidFill>
                        <a:latin typeface="Calibri"/>
                        <a:ea typeface="Calibri"/>
                        <a:cs typeface="Calibri"/>
                        <a:sym typeface="Calibri"/>
                      </a:endParaRPr>
                    </a:p>
                    <a:p>
                      <a:pPr marL="0" marR="0" lvl="0" indent="0" algn="l" rtl="0">
                        <a:spcBef>
                          <a:spcPts val="0"/>
                        </a:spcBef>
                        <a:spcAft>
                          <a:spcPts val="0"/>
                        </a:spcAft>
                        <a:buNone/>
                      </a:pPr>
                      <a:r>
                        <a:rPr lang="en-US" sz="2800" b="0" dirty="0">
                          <a:solidFill>
                            <a:srgbClr val="7030A0"/>
                          </a:solidFill>
                          <a:latin typeface="Calibri"/>
                          <a:ea typeface="Calibri"/>
                          <a:cs typeface="Calibri"/>
                          <a:sym typeface="Calibri"/>
                        </a:rPr>
                        <a:t>- </a:t>
                      </a:r>
                      <a:r>
                        <a:rPr lang="en-US" sz="2800" b="0" dirty="0" err="1">
                          <a:solidFill>
                            <a:srgbClr val="7030A0"/>
                          </a:solidFill>
                          <a:latin typeface="Calibri"/>
                          <a:ea typeface="Calibri"/>
                          <a:cs typeface="Calibri"/>
                          <a:sym typeface="Calibri"/>
                        </a:rPr>
                        <a:t>Capacitatea</a:t>
                      </a:r>
                      <a:r>
                        <a:rPr lang="en-US" sz="2800" b="0" dirty="0">
                          <a:solidFill>
                            <a:srgbClr val="7030A0"/>
                          </a:solidFill>
                          <a:latin typeface="Calibri"/>
                          <a:ea typeface="Calibri"/>
                          <a:cs typeface="Calibri"/>
                          <a:sym typeface="Calibri"/>
                        </a:rPr>
                        <a:t> </a:t>
                      </a:r>
                      <a:r>
                        <a:rPr lang="en-US" sz="2800" b="0" dirty="0" err="1">
                          <a:solidFill>
                            <a:srgbClr val="7030A0"/>
                          </a:solidFill>
                          <a:latin typeface="Calibri"/>
                          <a:ea typeface="Calibri"/>
                          <a:cs typeface="Calibri"/>
                          <a:sym typeface="Calibri"/>
                        </a:rPr>
                        <a:t>analitică</a:t>
                      </a:r>
                      <a:endParaRPr lang="en-US" sz="2800" b="0" dirty="0">
                        <a:solidFill>
                          <a:srgbClr val="7030A0"/>
                        </a:solidFill>
                        <a:latin typeface="Calibri"/>
                        <a:ea typeface="Calibri"/>
                        <a:cs typeface="Calibri"/>
                        <a:sym typeface="Calibri"/>
                      </a:endParaRPr>
                    </a:p>
                  </a:txBody>
                  <a:tcPr marL="91450" marR="91450" marT="45725" marB="45725">
                    <a:solidFill>
                      <a:srgbClr val="FEDAF9"/>
                    </a:solidFill>
                  </a:tcPr>
                </a:tc>
                <a:extLst>
                  <a:ext uri="{0D108BD9-81ED-4DB2-BD59-A6C34878D82A}">
                    <a16:rowId xmlns:a16="http://schemas.microsoft.com/office/drawing/2014/main" val="10000"/>
                  </a:ext>
                </a:extLst>
              </a:tr>
            </a:tbl>
          </a:graphicData>
        </a:graphic>
      </p:graphicFrame>
      <p:sp>
        <p:nvSpPr>
          <p:cNvPr id="173" name="Google Shape;173;p9"/>
          <p:cNvSpPr txBox="1"/>
          <p:nvPr/>
        </p:nvSpPr>
        <p:spPr>
          <a:xfrm>
            <a:off x="1752600" y="1866900"/>
            <a:ext cx="14782800" cy="954067"/>
          </a:xfrm>
          <a:prstGeom prst="rect">
            <a:avLst/>
          </a:prstGeom>
          <a:noFill/>
          <a:ln>
            <a:noFill/>
          </a:ln>
        </p:spPr>
        <p:txBody>
          <a:bodyPr spcFirstLastPara="1" wrap="square" lIns="91425" tIns="45700" rIns="91425" bIns="45700" anchor="t" anchorCtr="0">
            <a:spAutoFit/>
          </a:bodyPr>
          <a:lstStyle/>
          <a:p>
            <a:pPr marL="0" marR="144145" lvl="0" indent="0" algn="just" rtl="0">
              <a:spcBef>
                <a:spcPts val="0"/>
              </a:spcBef>
              <a:spcAft>
                <a:spcPts val="0"/>
              </a:spcAft>
              <a:buNone/>
            </a:pPr>
            <a:r>
              <a:rPr lang="en-US" sz="2800" dirty="0" err="1">
                <a:solidFill>
                  <a:srgbClr val="7030A0"/>
                </a:solidFill>
                <a:latin typeface="Calibri"/>
                <a:ea typeface="Calibri"/>
                <a:cs typeface="Calibri"/>
                <a:sym typeface="Calibri"/>
              </a:rPr>
              <a:t>Calitățile</a:t>
            </a:r>
            <a:r>
              <a:rPr lang="en-US" sz="2800" dirty="0">
                <a:solidFill>
                  <a:srgbClr val="7030A0"/>
                </a:solidFill>
                <a:latin typeface="Calibri"/>
                <a:ea typeface="Calibri"/>
                <a:cs typeface="Calibri"/>
                <a:sym typeface="Calibri"/>
              </a:rPr>
              <a:t> </a:t>
            </a:r>
            <a:r>
              <a:rPr lang="en-US" sz="2800" dirty="0" err="1">
                <a:solidFill>
                  <a:srgbClr val="7030A0"/>
                </a:solidFill>
                <a:latin typeface="Calibri"/>
                <a:ea typeface="Calibri"/>
                <a:cs typeface="Calibri"/>
                <a:sym typeface="Calibri"/>
              </a:rPr>
              <a:t>antreprenoriale</a:t>
            </a:r>
            <a:r>
              <a:rPr lang="en-US" sz="2800" dirty="0">
                <a:solidFill>
                  <a:srgbClr val="7030A0"/>
                </a:solidFill>
                <a:latin typeface="Calibri"/>
                <a:ea typeface="Calibri"/>
                <a:cs typeface="Calibri"/>
                <a:sym typeface="Calibri"/>
              </a:rPr>
              <a:t> sunt </a:t>
            </a:r>
            <a:r>
              <a:rPr lang="en-US" sz="2800" dirty="0" err="1">
                <a:solidFill>
                  <a:srgbClr val="7030A0"/>
                </a:solidFill>
                <a:latin typeface="Calibri"/>
                <a:ea typeface="Calibri"/>
                <a:cs typeface="Calibri"/>
                <a:sym typeface="Calibri"/>
              </a:rPr>
              <a:t>importante</a:t>
            </a:r>
            <a:r>
              <a:rPr lang="en-US" sz="2800" dirty="0">
                <a:solidFill>
                  <a:srgbClr val="7030A0"/>
                </a:solidFill>
                <a:latin typeface="Calibri"/>
                <a:ea typeface="Calibri"/>
                <a:cs typeface="Calibri"/>
                <a:sym typeface="Calibri"/>
              </a:rPr>
              <a:t>, </a:t>
            </a:r>
            <a:r>
              <a:rPr lang="en-US" sz="2800" dirty="0" err="1">
                <a:solidFill>
                  <a:srgbClr val="7030A0"/>
                </a:solidFill>
                <a:latin typeface="Calibri"/>
                <a:ea typeface="Calibri"/>
                <a:cs typeface="Calibri"/>
                <a:sym typeface="Calibri"/>
              </a:rPr>
              <a:t>dar</a:t>
            </a:r>
            <a:r>
              <a:rPr lang="en-US" sz="2800" dirty="0">
                <a:solidFill>
                  <a:srgbClr val="7030A0"/>
                </a:solidFill>
                <a:latin typeface="Calibri"/>
                <a:ea typeface="Calibri"/>
                <a:cs typeface="Calibri"/>
                <a:sym typeface="Calibri"/>
              </a:rPr>
              <a:t> nu </a:t>
            </a:r>
            <a:r>
              <a:rPr lang="en-US" sz="2800" dirty="0" err="1">
                <a:solidFill>
                  <a:srgbClr val="7030A0"/>
                </a:solidFill>
                <a:latin typeface="Calibri"/>
                <a:ea typeface="Calibri"/>
                <a:cs typeface="Calibri"/>
                <a:sym typeface="Calibri"/>
              </a:rPr>
              <a:t>suficiente</a:t>
            </a:r>
            <a:r>
              <a:rPr lang="en-US" sz="2800" dirty="0">
                <a:solidFill>
                  <a:srgbClr val="7030A0"/>
                </a:solidFill>
                <a:latin typeface="Calibri"/>
                <a:ea typeface="Calibri"/>
                <a:cs typeface="Calibri"/>
                <a:sym typeface="Calibri"/>
              </a:rPr>
              <a:t>, </a:t>
            </a:r>
            <a:r>
              <a:rPr lang="en-US" sz="2800" dirty="0" err="1">
                <a:solidFill>
                  <a:srgbClr val="7030A0"/>
                </a:solidFill>
                <a:latin typeface="Calibri"/>
                <a:ea typeface="Calibri"/>
                <a:cs typeface="Calibri"/>
                <a:sym typeface="Calibri"/>
              </a:rPr>
              <a:t>mai</a:t>
            </a:r>
            <a:r>
              <a:rPr lang="en-US" sz="2800" dirty="0">
                <a:solidFill>
                  <a:srgbClr val="7030A0"/>
                </a:solidFill>
                <a:latin typeface="Calibri"/>
                <a:ea typeface="Calibri"/>
                <a:cs typeface="Calibri"/>
                <a:sym typeface="Calibri"/>
              </a:rPr>
              <a:t> ales </a:t>
            </a:r>
            <a:r>
              <a:rPr lang="en-US" sz="2800" dirty="0" err="1">
                <a:solidFill>
                  <a:srgbClr val="7030A0"/>
                </a:solidFill>
                <a:latin typeface="Calibri"/>
                <a:ea typeface="Calibri"/>
                <a:cs typeface="Calibri"/>
                <a:sym typeface="Calibri"/>
              </a:rPr>
              <a:t>atunci</a:t>
            </a:r>
            <a:r>
              <a:rPr lang="en-US" sz="2800" dirty="0">
                <a:solidFill>
                  <a:srgbClr val="7030A0"/>
                </a:solidFill>
                <a:latin typeface="Calibri"/>
                <a:ea typeface="Calibri"/>
                <a:cs typeface="Calibri"/>
                <a:sym typeface="Calibri"/>
              </a:rPr>
              <a:t> </a:t>
            </a:r>
            <a:r>
              <a:rPr lang="en-US" sz="2800" dirty="0" err="1">
                <a:solidFill>
                  <a:srgbClr val="7030A0"/>
                </a:solidFill>
                <a:latin typeface="Calibri"/>
                <a:ea typeface="Calibri"/>
                <a:cs typeface="Calibri"/>
                <a:sym typeface="Calibri"/>
              </a:rPr>
              <a:t>când</a:t>
            </a:r>
            <a:r>
              <a:rPr lang="en-US" sz="2800" dirty="0">
                <a:solidFill>
                  <a:srgbClr val="7030A0"/>
                </a:solidFill>
                <a:latin typeface="Calibri"/>
                <a:ea typeface="Calibri"/>
                <a:cs typeface="Calibri"/>
                <a:sym typeface="Calibri"/>
              </a:rPr>
              <a:t> </a:t>
            </a:r>
            <a:r>
              <a:rPr lang="en-US" sz="2800" dirty="0" err="1">
                <a:solidFill>
                  <a:srgbClr val="7030A0"/>
                </a:solidFill>
                <a:latin typeface="Calibri"/>
                <a:ea typeface="Calibri"/>
                <a:cs typeface="Calibri"/>
                <a:sym typeface="Calibri"/>
              </a:rPr>
              <a:t>afacerea</a:t>
            </a:r>
            <a:r>
              <a:rPr lang="en-US" sz="2800" dirty="0">
                <a:solidFill>
                  <a:srgbClr val="7030A0"/>
                </a:solidFill>
                <a:latin typeface="Calibri"/>
                <a:ea typeface="Calibri"/>
                <a:cs typeface="Calibri"/>
                <a:sym typeface="Calibri"/>
              </a:rPr>
              <a:t> </a:t>
            </a:r>
            <a:r>
              <a:rPr lang="en-US" sz="2800" dirty="0" err="1">
                <a:solidFill>
                  <a:srgbClr val="7030A0"/>
                </a:solidFill>
                <a:latin typeface="Calibri"/>
                <a:ea typeface="Calibri"/>
                <a:cs typeface="Calibri"/>
                <a:sym typeface="Calibri"/>
              </a:rPr>
              <a:t>atinge</a:t>
            </a:r>
            <a:r>
              <a:rPr lang="en-US" sz="2800" dirty="0">
                <a:solidFill>
                  <a:srgbClr val="7030A0"/>
                </a:solidFill>
                <a:latin typeface="Calibri"/>
                <a:ea typeface="Calibri"/>
                <a:cs typeface="Calibri"/>
                <a:sym typeface="Calibri"/>
              </a:rPr>
              <a:t> un </a:t>
            </a:r>
            <a:r>
              <a:rPr lang="en-US" sz="2800" dirty="0" err="1">
                <a:solidFill>
                  <a:srgbClr val="7030A0"/>
                </a:solidFill>
                <a:latin typeface="Calibri"/>
                <a:ea typeface="Calibri"/>
                <a:cs typeface="Calibri"/>
                <a:sym typeface="Calibri"/>
              </a:rPr>
              <a:t>anumit</a:t>
            </a:r>
            <a:r>
              <a:rPr lang="en-US" sz="2800" dirty="0">
                <a:solidFill>
                  <a:srgbClr val="7030A0"/>
                </a:solidFill>
                <a:latin typeface="Calibri"/>
                <a:ea typeface="Calibri"/>
                <a:cs typeface="Calibri"/>
                <a:sym typeface="Calibri"/>
              </a:rPr>
              <a:t> </a:t>
            </a:r>
            <a:r>
              <a:rPr lang="en-US" sz="2800" dirty="0" err="1">
                <a:solidFill>
                  <a:srgbClr val="7030A0"/>
                </a:solidFill>
                <a:latin typeface="Calibri"/>
                <a:ea typeface="Calibri"/>
                <a:cs typeface="Calibri"/>
                <a:sym typeface="Calibri"/>
              </a:rPr>
              <a:t>nivel</a:t>
            </a:r>
            <a:r>
              <a:rPr lang="en-US" sz="2800" dirty="0">
                <a:solidFill>
                  <a:srgbClr val="7030A0"/>
                </a:solidFill>
                <a:latin typeface="Calibri"/>
                <a:ea typeface="Calibri"/>
                <a:cs typeface="Calibri"/>
                <a:sym typeface="Calibri"/>
              </a:rPr>
              <a:t> de </a:t>
            </a:r>
            <a:r>
              <a:rPr lang="en-US" sz="2800" dirty="0" err="1">
                <a:solidFill>
                  <a:srgbClr val="7030A0"/>
                </a:solidFill>
                <a:latin typeface="Calibri"/>
                <a:ea typeface="Calibri"/>
                <a:cs typeface="Calibri"/>
                <a:sym typeface="Calibri"/>
              </a:rPr>
              <a:t>dezvoltare</a:t>
            </a:r>
            <a:r>
              <a:rPr lang="en-US" sz="2800" dirty="0">
                <a:solidFill>
                  <a:srgbClr val="7030A0"/>
                </a:solidFill>
                <a:latin typeface="Calibri"/>
                <a:ea typeface="Calibri"/>
                <a:cs typeface="Calibri"/>
                <a:sym typeface="Calibri"/>
              </a:rPr>
              <a:t>! </a:t>
            </a:r>
            <a:r>
              <a:rPr lang="en-US" sz="2800" dirty="0">
                <a:solidFill>
                  <a:schemeClr val="dk1"/>
                </a:solidFill>
                <a:latin typeface="Calibri"/>
                <a:ea typeface="Calibri"/>
                <a:cs typeface="Calibri"/>
                <a:sym typeface="Calibri"/>
              </a:rPr>
              <a:t>           </a:t>
            </a:r>
            <a:r>
              <a:rPr lang="ro-RO" sz="2800" b="1" dirty="0">
                <a:solidFill>
                  <a:srgbClr val="FD4FB4"/>
                </a:solidFill>
                <a:latin typeface="Calibri"/>
                <a:ea typeface="Calibri"/>
                <a:cs typeface="Calibri"/>
                <a:sym typeface="Calibri"/>
              </a:rPr>
              <a:t>Este necesar să ai</a:t>
            </a:r>
            <a:r>
              <a:rPr lang="en-US" sz="2800" b="1" dirty="0">
                <a:solidFill>
                  <a:srgbClr val="FD4FB4"/>
                </a:solidFill>
                <a:latin typeface="Calibri"/>
                <a:ea typeface="Calibri"/>
                <a:cs typeface="Calibri"/>
                <a:sym typeface="Calibri"/>
              </a:rPr>
              <a:t>:</a:t>
            </a:r>
            <a:endParaRPr sz="2800" b="1" dirty="0">
              <a:solidFill>
                <a:srgbClr val="FD4FB4"/>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1188</Words>
  <Application>Microsoft Office PowerPoint</Application>
  <PresentationFormat>Custom</PresentationFormat>
  <Paragraphs>150</Paragraphs>
  <Slides>20</Slides>
  <Notes>20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20</vt:i4>
      </vt:variant>
    </vt:vector>
  </HeadingPairs>
  <TitlesOfParts>
    <vt:vector size="28" baseType="lpstr">
      <vt:lpstr>Calibri</vt:lpstr>
      <vt:lpstr>Helvetica Neue</vt:lpstr>
      <vt:lpstr>Arial</vt:lpstr>
      <vt:lpstr>Noto Sans Symbols</vt:lpstr>
      <vt:lpstr>Times New Roman</vt:lpstr>
      <vt:lpstr>Office Theme</vt:lpstr>
      <vt:lpstr>Diseño personalizado</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Monia Coppola</dc:creator>
  <cp:lastModifiedBy>Monica Caruntu</cp:lastModifiedBy>
  <cp:revision>1</cp:revision>
  <dcterms:created xsi:type="dcterms:W3CDTF">2022-02-24T12:49:48Z</dcterms:created>
  <dcterms:modified xsi:type="dcterms:W3CDTF">2023-01-06T03:48:20Z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2022-02-24T00:00:00Z</vt:filetime>
  </property>
  <property fmtid="{D5CDD505-2E9C-101B-9397-08002B2CF9AE}" pid="3" name="Creator">
    <vt:lpwstr>Canva</vt:lpwstr>
  </property>
  <property fmtid="{D5CDD505-2E9C-101B-9397-08002B2CF9AE}" pid="4" name="LastSaved">
    <vt:filetime>2022-02-24T00:00:00Z</vt:filetime>
  </property>
</Properties>
</file>