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74" r:id="rId6"/>
    <p:sldId id="259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67" r:id="rId17"/>
    <p:sldId id="261" r:id="rId18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BDC"/>
    <a:srgbClr val="FD4FB4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2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F410C4FF-7947-45F2-A0E6-60518A2A1711}"/>
    <pc:docChg chg="delSld modSld">
      <pc:chgData name="Monica Caruntu" userId="0fc49e7b9c13d637" providerId="LiveId" clId="{F410C4FF-7947-45F2-A0E6-60518A2A1711}" dt="2022-10-24T11:02:50.901" v="8" actId="47"/>
      <pc:docMkLst>
        <pc:docMk/>
      </pc:docMkLst>
      <pc:sldChg chg="modSp mod">
        <pc:chgData name="Monica Caruntu" userId="0fc49e7b9c13d637" providerId="LiveId" clId="{F410C4FF-7947-45F2-A0E6-60518A2A1711}" dt="2022-10-23T19:01:13.334" v="7" actId="20577"/>
        <pc:sldMkLst>
          <pc:docMk/>
          <pc:sldMk cId="0" sldId="256"/>
        </pc:sldMkLst>
        <pc:spChg chg="mod">
          <ac:chgData name="Monica Caruntu" userId="0fc49e7b9c13d637" providerId="LiveId" clId="{F410C4FF-7947-45F2-A0E6-60518A2A1711}" dt="2022-10-23T19:01:13.334" v="7" actId="20577"/>
          <ac:spMkLst>
            <pc:docMk/>
            <pc:sldMk cId="0" sldId="256"/>
            <ac:spMk id="6" creationId="{4C075C3B-C5C3-7B12-DC87-D33D34E6DCA7}"/>
          </ac:spMkLst>
        </pc:spChg>
      </pc:sldChg>
      <pc:sldChg chg="del">
        <pc:chgData name="Monica Caruntu" userId="0fc49e7b9c13d637" providerId="LiveId" clId="{F410C4FF-7947-45F2-A0E6-60518A2A1711}" dt="2022-10-24T11:02:50.901" v="8" actId="47"/>
        <pc:sldMkLst>
          <pc:docMk/>
          <pc:sldMk cId="2895850365" sldId="260"/>
        </pc:sldMkLst>
      </pc:sldChg>
    </pc:docChg>
  </pc:docChgLst>
  <pc:docChgLst>
    <pc:chgData name="Monica Caruntu" userId="0fc49e7b9c13d637" providerId="LiveId" clId="{694EE040-2605-4B13-851A-39187542AC32}"/>
    <pc:docChg chg="undo custSel modSld">
      <pc:chgData name="Monica Caruntu" userId="0fc49e7b9c13d637" providerId="LiveId" clId="{694EE040-2605-4B13-851A-39187542AC32}" dt="2022-11-07T20:21:53.109" v="4666" actId="20577"/>
      <pc:docMkLst>
        <pc:docMk/>
      </pc:docMkLst>
      <pc:sldChg chg="modSp mod">
        <pc:chgData name="Monica Caruntu" userId="0fc49e7b9c13d637" providerId="LiveId" clId="{694EE040-2605-4B13-851A-39187542AC32}" dt="2022-11-07T20:20:35.634" v="4635" actId="20577"/>
        <pc:sldMkLst>
          <pc:docMk/>
          <pc:sldMk cId="0" sldId="256"/>
        </pc:sldMkLst>
        <pc:spChg chg="mod">
          <ac:chgData name="Monica Caruntu" userId="0fc49e7b9c13d637" providerId="LiveId" clId="{694EE040-2605-4B13-851A-39187542AC32}" dt="2022-11-07T20:20:35.634" v="4635" actId="20577"/>
          <ac:spMkLst>
            <pc:docMk/>
            <pc:sldMk cId="0" sldId="256"/>
            <ac:spMk id="6" creationId="{4C075C3B-C5C3-7B12-DC87-D33D34E6DCA7}"/>
          </ac:spMkLst>
        </pc:spChg>
      </pc:sldChg>
      <pc:sldChg chg="modSp mod">
        <pc:chgData name="Monica Caruntu" userId="0fc49e7b9c13d637" providerId="LiveId" clId="{694EE040-2605-4B13-851A-39187542AC32}" dt="2022-11-06T01:54:24.846" v="4591" actId="6549"/>
        <pc:sldMkLst>
          <pc:docMk/>
          <pc:sldMk cId="786642198" sldId="259"/>
        </pc:sldMkLst>
        <pc:spChg chg="mod">
          <ac:chgData name="Monica Caruntu" userId="0fc49e7b9c13d637" providerId="LiveId" clId="{694EE040-2605-4B13-851A-39187542AC32}" dt="2022-11-05T23:31:04.340" v="736" actId="20577"/>
          <ac:spMkLst>
            <pc:docMk/>
            <pc:sldMk cId="786642198" sldId="259"/>
            <ac:spMk id="4" creationId="{CFED815D-C4D8-BE58-1B7D-19147DA9B42C}"/>
          </ac:spMkLst>
        </pc:spChg>
        <pc:spChg chg="mod">
          <ac:chgData name="Monica Caruntu" userId="0fc49e7b9c13d637" providerId="LiveId" clId="{694EE040-2605-4B13-851A-39187542AC32}" dt="2022-11-06T01:54:24.846" v="4591" actId="6549"/>
          <ac:spMkLst>
            <pc:docMk/>
            <pc:sldMk cId="786642198" sldId="259"/>
            <ac:spMk id="5" creationId="{EE20EFF1-C6C2-3834-DE67-E15FC62BC881}"/>
          </ac:spMkLst>
        </pc:spChg>
        <pc:spChg chg="mod">
          <ac:chgData name="Monica Caruntu" userId="0fc49e7b9c13d637" providerId="LiveId" clId="{694EE040-2605-4B13-851A-39187542AC32}" dt="2022-11-05T23:31:29.933" v="770" actId="20577"/>
          <ac:spMkLst>
            <pc:docMk/>
            <pc:sldMk cId="786642198" sldId="259"/>
            <ac:spMk id="6" creationId="{00000000-0000-0000-0000-000000000000}"/>
          </ac:spMkLst>
        </pc:spChg>
      </pc:sldChg>
      <pc:sldChg chg="modSp mod">
        <pc:chgData name="Monica Caruntu" userId="0fc49e7b9c13d637" providerId="LiveId" clId="{694EE040-2605-4B13-851A-39187542AC32}" dt="2022-11-06T01:50:42.452" v="4586" actId="20577"/>
        <pc:sldMkLst>
          <pc:docMk/>
          <pc:sldMk cId="3799264141" sldId="261"/>
        </pc:sldMkLst>
        <pc:spChg chg="mod">
          <ac:chgData name="Monica Caruntu" userId="0fc49e7b9c13d637" providerId="LiveId" clId="{694EE040-2605-4B13-851A-39187542AC32}" dt="2022-11-06T01:50:39.418" v="4585" actId="14100"/>
          <ac:spMkLst>
            <pc:docMk/>
            <pc:sldMk cId="3799264141" sldId="261"/>
            <ac:spMk id="2" creationId="{6CEB6FBD-A5B4-4090-B420-A3A58C350B90}"/>
          </ac:spMkLst>
        </pc:spChg>
        <pc:spChg chg="mod">
          <ac:chgData name="Monica Caruntu" userId="0fc49e7b9c13d637" providerId="LiveId" clId="{694EE040-2605-4B13-851A-39187542AC32}" dt="2022-11-06T01:50:42.452" v="4586" actId="20577"/>
          <ac:spMkLst>
            <pc:docMk/>
            <pc:sldMk cId="3799264141" sldId="261"/>
            <ac:spMk id="3" creationId="{B5A34285-6C07-DC1D-80A6-98EE623AEFA4}"/>
          </ac:spMkLst>
        </pc:spChg>
      </pc:sldChg>
      <pc:sldChg chg="modSp mod">
        <pc:chgData name="Monica Caruntu" userId="0fc49e7b9c13d637" providerId="LiveId" clId="{694EE040-2605-4B13-851A-39187542AC32}" dt="2022-11-07T20:21:07.691" v="4641" actId="1076"/>
        <pc:sldMkLst>
          <pc:docMk/>
          <pc:sldMk cId="3962299786" sldId="265"/>
        </pc:sldMkLst>
        <pc:spChg chg="mod">
          <ac:chgData name="Monica Caruntu" userId="0fc49e7b9c13d637" providerId="LiveId" clId="{694EE040-2605-4B13-851A-39187542AC32}" dt="2022-11-07T20:21:07.691" v="4641" actId="1076"/>
          <ac:spMkLst>
            <pc:docMk/>
            <pc:sldMk cId="3962299786" sldId="265"/>
            <ac:spMk id="2" creationId="{D11816CB-AA50-BD0E-12E4-C12F7AA3F7E1}"/>
          </ac:spMkLst>
        </pc:spChg>
        <pc:spChg chg="mod">
          <ac:chgData name="Monica Caruntu" userId="0fc49e7b9c13d637" providerId="LiveId" clId="{694EE040-2605-4B13-851A-39187542AC32}" dt="2022-11-05T23:23:47.611" v="270" actId="1076"/>
          <ac:spMkLst>
            <pc:docMk/>
            <pc:sldMk cId="3962299786" sldId="265"/>
            <ac:spMk id="3" creationId="{DAB24A19-41FB-B060-0BAE-CCCC40AE4D04}"/>
          </ac:spMkLst>
        </pc:spChg>
        <pc:spChg chg="mod">
          <ac:chgData name="Monica Caruntu" userId="0fc49e7b9c13d637" providerId="LiveId" clId="{694EE040-2605-4B13-851A-39187542AC32}" dt="2022-11-05T23:21:42.570" v="132"/>
          <ac:spMkLst>
            <pc:docMk/>
            <pc:sldMk cId="3962299786" sldId="265"/>
            <ac:spMk id="5" creationId="{548EFC15-3084-BDDD-6E8D-F01E3D99CC11}"/>
          </ac:spMkLst>
        </pc:spChg>
        <pc:spChg chg="mod">
          <ac:chgData name="Monica Caruntu" userId="0fc49e7b9c13d637" providerId="LiveId" clId="{694EE040-2605-4B13-851A-39187542AC32}" dt="2022-11-05T23:20:18.492" v="131" actId="20577"/>
          <ac:spMkLst>
            <pc:docMk/>
            <pc:sldMk cId="3962299786" sldId="265"/>
            <ac:spMk id="6" creationId="{55E089A1-1F8C-461F-FDEB-F6FE8F5419E0}"/>
          </ac:spMkLst>
        </pc:spChg>
        <pc:spChg chg="mod">
          <ac:chgData name="Monica Caruntu" userId="0fc49e7b9c13d637" providerId="LiveId" clId="{694EE040-2605-4B13-851A-39187542AC32}" dt="2022-11-05T23:23:18.467" v="223"/>
          <ac:spMkLst>
            <pc:docMk/>
            <pc:sldMk cId="3962299786" sldId="265"/>
            <ac:spMk id="8" creationId="{2747B981-D2F4-A88C-FDA2-E9AC1B8491D3}"/>
          </ac:spMkLst>
        </pc:spChg>
        <pc:spChg chg="mod">
          <ac:chgData name="Monica Caruntu" userId="0fc49e7b9c13d637" providerId="LiveId" clId="{694EE040-2605-4B13-851A-39187542AC32}" dt="2022-11-07T20:21:03.786" v="4640" actId="20577"/>
          <ac:spMkLst>
            <pc:docMk/>
            <pc:sldMk cId="3962299786" sldId="265"/>
            <ac:spMk id="9" creationId="{6CAD2012-C327-5815-4FAA-1CACB3D4207F}"/>
          </ac:spMkLst>
        </pc:spChg>
        <pc:spChg chg="mod">
          <ac:chgData name="Monica Caruntu" userId="0fc49e7b9c13d637" providerId="LiveId" clId="{694EE040-2605-4B13-851A-39187542AC32}" dt="2022-11-05T23:24:37.929" v="271"/>
          <ac:spMkLst>
            <pc:docMk/>
            <pc:sldMk cId="3962299786" sldId="265"/>
            <ac:spMk id="11" creationId="{E9FF2039-1F88-9C9E-74F1-B8ED25B62600}"/>
          </ac:spMkLst>
        </pc:spChg>
        <pc:spChg chg="mod">
          <ac:chgData name="Monica Caruntu" userId="0fc49e7b9c13d637" providerId="LiveId" clId="{694EE040-2605-4B13-851A-39187542AC32}" dt="2022-11-05T23:23:45.555" v="269" actId="20577"/>
          <ac:spMkLst>
            <pc:docMk/>
            <pc:sldMk cId="3962299786" sldId="265"/>
            <ac:spMk id="12" creationId="{2B21E46A-7A55-6C32-B19D-8427E1ECEFA4}"/>
          </ac:spMkLst>
        </pc:spChg>
        <pc:picChg chg="mod">
          <ac:chgData name="Monica Caruntu" userId="0fc49e7b9c13d637" providerId="LiveId" clId="{694EE040-2605-4B13-851A-39187542AC32}" dt="2022-11-05T23:23:20.621" v="224" actId="1076"/>
          <ac:picMkLst>
            <pc:docMk/>
            <pc:sldMk cId="3962299786" sldId="265"/>
            <ac:picMk id="16" creationId="{CC5A7B45-8421-96FC-6E4F-BAEEAF6550D2}"/>
          </ac:picMkLst>
        </pc:picChg>
      </pc:sldChg>
      <pc:sldChg chg="modSp mod">
        <pc:chgData name="Monica Caruntu" userId="0fc49e7b9c13d637" providerId="LiveId" clId="{694EE040-2605-4B13-851A-39187542AC32}" dt="2022-11-06T01:50:05.790" v="4564" actId="20577"/>
        <pc:sldMkLst>
          <pc:docMk/>
          <pc:sldMk cId="2899532180" sldId="267"/>
        </pc:sldMkLst>
        <pc:spChg chg="mod">
          <ac:chgData name="Monica Caruntu" userId="0fc49e7b9c13d637" providerId="LiveId" clId="{694EE040-2605-4B13-851A-39187542AC32}" dt="2022-11-06T01:44:12.492" v="4153" actId="1076"/>
          <ac:spMkLst>
            <pc:docMk/>
            <pc:sldMk cId="2899532180" sldId="267"/>
            <ac:spMk id="3" creationId="{002AAC77-762E-FF82-BCE0-542021BAB6F1}"/>
          </ac:spMkLst>
        </pc:spChg>
        <pc:spChg chg="mod">
          <ac:chgData name="Monica Caruntu" userId="0fc49e7b9c13d637" providerId="LiveId" clId="{694EE040-2605-4B13-851A-39187542AC32}" dt="2022-11-06T01:39:15.557" v="4009" actId="1076"/>
          <ac:spMkLst>
            <pc:docMk/>
            <pc:sldMk cId="2899532180" sldId="267"/>
            <ac:spMk id="4" creationId="{1CC91A97-CB90-F117-8D0D-B57C960E7D29}"/>
          </ac:spMkLst>
        </pc:spChg>
        <pc:spChg chg="mod">
          <ac:chgData name="Monica Caruntu" userId="0fc49e7b9c13d637" providerId="LiveId" clId="{694EE040-2605-4B13-851A-39187542AC32}" dt="2022-11-06T01:43:09.694" v="4149" actId="14100"/>
          <ac:spMkLst>
            <pc:docMk/>
            <pc:sldMk cId="2899532180" sldId="267"/>
            <ac:spMk id="8" creationId="{86FE7853-4900-78CA-5E8A-87A3A6DA723D}"/>
          </ac:spMkLst>
        </pc:spChg>
        <pc:spChg chg="mod">
          <ac:chgData name="Monica Caruntu" userId="0fc49e7b9c13d637" providerId="LiveId" clId="{694EE040-2605-4B13-851A-39187542AC32}" dt="2022-11-06T01:44:11.507" v="4152" actId="14100"/>
          <ac:spMkLst>
            <pc:docMk/>
            <pc:sldMk cId="2899532180" sldId="267"/>
            <ac:spMk id="9" creationId="{DEF5E362-01C4-B4BE-88F3-CA9399EF137C}"/>
          </ac:spMkLst>
        </pc:spChg>
        <pc:spChg chg="mod">
          <ac:chgData name="Monica Caruntu" userId="0fc49e7b9c13d637" providerId="LiveId" clId="{694EE040-2605-4B13-851A-39187542AC32}" dt="2022-11-06T01:46:22.201" v="4215" actId="20577"/>
          <ac:spMkLst>
            <pc:docMk/>
            <pc:sldMk cId="2899532180" sldId="267"/>
            <ac:spMk id="10" creationId="{65EBEB16-F347-8C9F-F501-E6D723B8C5F5}"/>
          </ac:spMkLst>
        </pc:spChg>
        <pc:spChg chg="mod">
          <ac:chgData name="Monica Caruntu" userId="0fc49e7b9c13d637" providerId="LiveId" clId="{694EE040-2605-4B13-851A-39187542AC32}" dt="2022-11-06T01:50:05.790" v="4564" actId="20577"/>
          <ac:spMkLst>
            <pc:docMk/>
            <pc:sldMk cId="2899532180" sldId="267"/>
            <ac:spMk id="11" creationId="{CB356ED3-F44A-4965-B161-BE99BCFC0302}"/>
          </ac:spMkLst>
        </pc:spChg>
        <pc:spChg chg="mod">
          <ac:chgData name="Monica Caruntu" userId="0fc49e7b9c13d637" providerId="LiveId" clId="{694EE040-2605-4B13-851A-39187542AC32}" dt="2022-11-06T01:40:48.084" v="4010"/>
          <ac:spMkLst>
            <pc:docMk/>
            <pc:sldMk cId="2899532180" sldId="267"/>
            <ac:spMk id="17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41:29.564" v="4065" actId="14100"/>
          <ac:spMkLst>
            <pc:docMk/>
            <pc:sldMk cId="2899532180" sldId="267"/>
            <ac:spMk id="18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42:35.250" v="4069" actId="20577"/>
          <ac:spMkLst>
            <pc:docMk/>
            <pc:sldMk cId="2899532180" sldId="267"/>
            <ac:spMk id="19" creationId="{00000000-0000-0000-0000-000000000000}"/>
          </ac:spMkLst>
        </pc:spChg>
        <pc:picChg chg="mod">
          <ac:chgData name="Monica Caruntu" userId="0fc49e7b9c13d637" providerId="LiveId" clId="{694EE040-2605-4B13-851A-39187542AC32}" dt="2022-11-06T01:41:30.134" v="4066" actId="1076"/>
          <ac:picMkLst>
            <pc:docMk/>
            <pc:sldMk cId="2899532180" sldId="267"/>
            <ac:picMk id="20" creationId="{ADD3ADD3-1B37-5F92-E3C9-F6360420F08C}"/>
          </ac:picMkLst>
        </pc:picChg>
      </pc:sldChg>
      <pc:sldChg chg="modSp mod">
        <pc:chgData name="Monica Caruntu" userId="0fc49e7b9c13d637" providerId="LiveId" clId="{694EE040-2605-4B13-851A-39187542AC32}" dt="2022-11-05T23:54:15.519" v="1462" actId="14100"/>
        <pc:sldMkLst>
          <pc:docMk/>
          <pc:sldMk cId="347525691" sldId="269"/>
        </pc:sldMkLst>
        <pc:spChg chg="mod">
          <ac:chgData name="Monica Caruntu" userId="0fc49e7b9c13d637" providerId="LiveId" clId="{694EE040-2605-4B13-851A-39187542AC32}" dt="2022-11-05T23:44:05.696" v="1414" actId="20577"/>
          <ac:spMkLst>
            <pc:docMk/>
            <pc:sldMk cId="347525691" sldId="269"/>
            <ac:spMk id="2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45:09.139" v="1415"/>
          <ac:spMkLst>
            <pc:docMk/>
            <pc:sldMk cId="347525691" sldId="269"/>
            <ac:spMk id="4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1:02.065" v="1436"/>
          <ac:spMkLst>
            <pc:docMk/>
            <pc:sldMk cId="347525691" sldId="269"/>
            <ac:spMk id="5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3:46.344" v="1460"/>
          <ac:spMkLst>
            <pc:docMk/>
            <pc:sldMk cId="347525691" sldId="269"/>
            <ac:spMk id="6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47:00.893" v="1419" actId="14100"/>
          <ac:spMkLst>
            <pc:docMk/>
            <pc:sldMk cId="347525691" sldId="269"/>
            <ac:spMk id="7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4:15.519" v="1462" actId="14100"/>
          <ac:spMkLst>
            <pc:docMk/>
            <pc:sldMk cId="347525691" sldId="269"/>
            <ac:spMk id="8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3:51.966" v="1461" actId="1076"/>
          <ac:spMkLst>
            <pc:docMk/>
            <pc:sldMk cId="347525691" sldId="269"/>
            <ac:spMk id="11" creationId="{CFED815D-C4D8-BE58-1B7D-19147DA9B42C}"/>
          </ac:spMkLst>
        </pc:spChg>
      </pc:sldChg>
      <pc:sldChg chg="modSp mod">
        <pc:chgData name="Monica Caruntu" userId="0fc49e7b9c13d637" providerId="LiveId" clId="{694EE040-2605-4B13-851A-39187542AC32}" dt="2022-11-06T00:02:54.537" v="1715" actId="207"/>
        <pc:sldMkLst>
          <pc:docMk/>
          <pc:sldMk cId="4214504382" sldId="270"/>
        </pc:sldMkLst>
        <pc:spChg chg="mod">
          <ac:chgData name="Monica Caruntu" userId="0fc49e7b9c13d637" providerId="LiveId" clId="{694EE040-2605-4B13-851A-39187542AC32}" dt="2022-11-05T23:55:46.346" v="1513"/>
          <ac:spMkLst>
            <pc:docMk/>
            <pc:sldMk cId="4214504382" sldId="270"/>
            <ac:spMk id="2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6:26.044" v="1514"/>
          <ac:spMkLst>
            <pc:docMk/>
            <pc:sldMk cId="4214504382" sldId="270"/>
            <ac:spMk id="4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7:36.282" v="1663" actId="20577"/>
          <ac:spMkLst>
            <pc:docMk/>
            <pc:sldMk cId="4214504382" sldId="270"/>
            <ac:spMk id="9" creationId="{00000000-0000-0000-0000-000000000000}"/>
          </ac:spMkLst>
        </pc:spChg>
        <pc:spChg chg="mod">
          <ac:chgData name="Monica Caruntu" userId="0fc49e7b9c13d637" providerId="LiveId" clId="{694EE040-2605-4B13-851A-39187542AC32}" dt="2022-11-05T23:54:59.553" v="1506" actId="20577"/>
          <ac:spMkLst>
            <pc:docMk/>
            <pc:sldMk cId="4214504382" sldId="270"/>
            <ac:spMk id="10" creationId="{CFED815D-C4D8-BE58-1B7D-19147DA9B42C}"/>
          </ac:spMkLst>
        </pc:spChg>
        <pc:spChg chg="mod">
          <ac:chgData name="Monica Caruntu" userId="0fc49e7b9c13d637" providerId="LiveId" clId="{694EE040-2605-4B13-851A-39187542AC32}" dt="2022-11-06T00:02:54.537" v="1715" actId="207"/>
          <ac:spMkLst>
            <pc:docMk/>
            <pc:sldMk cId="4214504382" sldId="270"/>
            <ac:spMk id="11" creationId="{00000000-0000-0000-0000-000000000000}"/>
          </ac:spMkLst>
        </pc:spChg>
      </pc:sldChg>
      <pc:sldChg chg="modSp mod">
        <pc:chgData name="Monica Caruntu" userId="0fc49e7b9c13d637" providerId="LiveId" clId="{694EE040-2605-4B13-851A-39187542AC32}" dt="2022-11-06T00:10:59.061" v="1816" actId="6549"/>
        <pc:sldMkLst>
          <pc:docMk/>
          <pc:sldMk cId="2558791785" sldId="271"/>
        </pc:sldMkLst>
        <pc:spChg chg="mod">
          <ac:chgData name="Monica Caruntu" userId="0fc49e7b9c13d637" providerId="LiveId" clId="{694EE040-2605-4B13-851A-39187542AC32}" dt="2022-11-06T00:05:39.839" v="1770" actId="14100"/>
          <ac:spMkLst>
            <pc:docMk/>
            <pc:sldMk cId="2558791785" sldId="271"/>
            <ac:spMk id="3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10:59.061" v="1816" actId="6549"/>
          <ac:spMkLst>
            <pc:docMk/>
            <pc:sldMk cId="2558791785" sldId="271"/>
            <ac:spMk id="4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04:16.409" v="1766"/>
          <ac:spMkLst>
            <pc:docMk/>
            <pc:sldMk cId="2558791785" sldId="271"/>
            <ac:spMk id="5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03:39.177" v="1757" actId="20577"/>
          <ac:spMkLst>
            <pc:docMk/>
            <pc:sldMk cId="2558791785" sldId="271"/>
            <ac:spMk id="6" creationId="{CFED815D-C4D8-BE58-1B7D-19147DA9B42C}"/>
          </ac:spMkLst>
        </pc:spChg>
        <pc:spChg chg="mod">
          <ac:chgData name="Monica Caruntu" userId="0fc49e7b9c13d637" providerId="LiveId" clId="{694EE040-2605-4B13-851A-39187542AC32}" dt="2022-11-06T00:06:27.911" v="1772" actId="14100"/>
          <ac:spMkLst>
            <pc:docMk/>
            <pc:sldMk cId="2558791785" sldId="271"/>
            <ac:spMk id="9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09:30.240" v="1800" actId="21"/>
          <ac:spMkLst>
            <pc:docMk/>
            <pc:sldMk cId="2558791785" sldId="271"/>
            <ac:spMk id="7169" creationId="{00000000-0000-0000-0000-000000000000}"/>
          </ac:spMkLst>
        </pc:spChg>
        <pc:picChg chg="mod">
          <ac:chgData name="Monica Caruntu" userId="0fc49e7b9c13d637" providerId="LiveId" clId="{694EE040-2605-4B13-851A-39187542AC32}" dt="2022-11-06T00:04:55.696" v="1767" actId="1076"/>
          <ac:picMkLst>
            <pc:docMk/>
            <pc:sldMk cId="2558791785" sldId="271"/>
            <ac:picMk id="7" creationId="{C2ED8FB9-FAB8-B3A9-1B1E-00A9C9FB3BD0}"/>
          </ac:picMkLst>
        </pc:picChg>
      </pc:sldChg>
      <pc:sldChg chg="modSp mod">
        <pc:chgData name="Monica Caruntu" userId="0fc49e7b9c13d637" providerId="LiveId" clId="{694EE040-2605-4B13-851A-39187542AC32}" dt="2022-11-06T00:19:41.412" v="2116" actId="20577"/>
        <pc:sldMkLst>
          <pc:docMk/>
          <pc:sldMk cId="2893169487" sldId="272"/>
        </pc:sldMkLst>
        <pc:spChg chg="mod">
          <ac:chgData name="Monica Caruntu" userId="0fc49e7b9c13d637" providerId="LiveId" clId="{694EE040-2605-4B13-851A-39187542AC32}" dt="2022-11-06T00:12:50.468" v="1828" actId="1076"/>
          <ac:spMkLst>
            <pc:docMk/>
            <pc:sldMk cId="2893169487" sldId="272"/>
            <ac:spMk id="3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0:18:47.713" v="2112" actId="20577"/>
          <ac:spMkLst>
            <pc:docMk/>
            <pc:sldMk cId="2893169487" sldId="272"/>
            <ac:spMk id="4" creationId="{238801E5-F271-CED4-7560-4088DC248F5E}"/>
          </ac:spMkLst>
        </pc:spChg>
        <pc:spChg chg="mod">
          <ac:chgData name="Monica Caruntu" userId="0fc49e7b9c13d637" providerId="LiveId" clId="{694EE040-2605-4B13-851A-39187542AC32}" dt="2022-11-06T00:19:41.412" v="2116" actId="20577"/>
          <ac:spMkLst>
            <pc:docMk/>
            <pc:sldMk cId="2893169487" sldId="272"/>
            <ac:spMk id="7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12:49.288" v="1827"/>
          <ac:spMkLst>
            <pc:docMk/>
            <pc:sldMk cId="2893169487" sldId="272"/>
            <ac:spMk id="9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15:37.992" v="1886" actId="20577"/>
          <ac:spMkLst>
            <pc:docMk/>
            <pc:sldMk cId="2893169487" sldId="272"/>
            <ac:spMk id="6145" creationId="{00000000-0000-0000-0000-000000000000}"/>
          </ac:spMkLst>
        </pc:spChg>
      </pc:sldChg>
      <pc:sldChg chg="modSp mod">
        <pc:chgData name="Monica Caruntu" userId="0fc49e7b9c13d637" providerId="LiveId" clId="{694EE040-2605-4B13-851A-39187542AC32}" dt="2022-11-07T20:21:53.109" v="4666" actId="20577"/>
        <pc:sldMkLst>
          <pc:docMk/>
          <pc:sldMk cId="1285930801" sldId="274"/>
        </pc:sldMkLst>
        <pc:spChg chg="mod">
          <ac:chgData name="Monica Caruntu" userId="0fc49e7b9c13d637" providerId="LiveId" clId="{694EE040-2605-4B13-851A-39187542AC32}" dt="2022-11-07T20:21:53.109" v="4666" actId="20577"/>
          <ac:spMkLst>
            <pc:docMk/>
            <pc:sldMk cId="1285930801" sldId="274"/>
            <ac:spMk id="2" creationId="{80845C21-681F-8282-34D9-C942AD22DAB9}"/>
          </ac:spMkLst>
        </pc:spChg>
        <pc:spChg chg="mod">
          <ac:chgData name="Monica Caruntu" userId="0fc49e7b9c13d637" providerId="LiveId" clId="{694EE040-2605-4B13-851A-39187542AC32}" dt="2022-11-05T23:28:26.812" v="534" actId="20577"/>
          <ac:spMkLst>
            <pc:docMk/>
            <pc:sldMk cId="1285930801" sldId="274"/>
            <ac:spMk id="6" creationId="{238801E5-F271-CED4-7560-4088DC248F5E}"/>
          </ac:spMkLst>
        </pc:spChg>
        <pc:spChg chg="mod">
          <ac:chgData name="Monica Caruntu" userId="0fc49e7b9c13d637" providerId="LiveId" clId="{694EE040-2605-4B13-851A-39187542AC32}" dt="2022-11-05T23:26:42.846" v="344" actId="20577"/>
          <ac:spMkLst>
            <pc:docMk/>
            <pc:sldMk cId="1285930801" sldId="274"/>
            <ac:spMk id="7" creationId="{B457E1F9-B71E-20E0-77A5-08EF52153978}"/>
          </ac:spMkLst>
        </pc:spChg>
        <pc:spChg chg="mod">
          <ac:chgData name="Monica Caruntu" userId="0fc49e7b9c13d637" providerId="LiveId" clId="{694EE040-2605-4B13-851A-39187542AC32}" dt="2022-11-05T23:30:23.024" v="694" actId="20577"/>
          <ac:spMkLst>
            <pc:docMk/>
            <pc:sldMk cId="1285930801" sldId="274"/>
            <ac:spMk id="9" creationId="{908DF9CA-52FE-B5E9-55D1-0AA3A4015ACA}"/>
          </ac:spMkLst>
        </pc:spChg>
        <pc:spChg chg="mod">
          <ac:chgData name="Monica Caruntu" userId="0fc49e7b9c13d637" providerId="LiveId" clId="{694EE040-2605-4B13-851A-39187542AC32}" dt="2022-11-05T23:29:19.072" v="604" actId="20577"/>
          <ac:spMkLst>
            <pc:docMk/>
            <pc:sldMk cId="1285930801" sldId="274"/>
            <ac:spMk id="10" creationId="{6F4D7496-8DEE-0BFB-FAF5-3762F71A6D90}"/>
          </ac:spMkLst>
        </pc:spChg>
      </pc:sldChg>
      <pc:sldChg chg="modSp mod">
        <pc:chgData name="Monica Caruntu" userId="0fc49e7b9c13d637" providerId="LiveId" clId="{694EE040-2605-4B13-851A-39187542AC32}" dt="2022-11-06T00:42:05.958" v="2613" actId="1076"/>
        <pc:sldMkLst>
          <pc:docMk/>
          <pc:sldMk cId="0" sldId="275"/>
        </pc:sldMkLst>
        <pc:spChg chg="mod">
          <ac:chgData name="Monica Caruntu" userId="0fc49e7b9c13d637" providerId="LiveId" clId="{694EE040-2605-4B13-851A-39187542AC32}" dt="2022-11-06T00:20:31.982" v="2117"/>
          <ac:spMkLst>
            <pc:docMk/>
            <pc:sldMk cId="0" sldId="275"/>
            <ac:spMk id="2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0:40:31.504" v="2608"/>
          <ac:spMkLst>
            <pc:docMk/>
            <pc:sldMk cId="0" sldId="275"/>
            <ac:spMk id="7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21:26.110" v="2141" actId="20577"/>
          <ac:spMkLst>
            <pc:docMk/>
            <pc:sldMk cId="0" sldId="275"/>
            <ac:spMk id="8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30:20.993" v="2317"/>
          <ac:spMkLst>
            <pc:docMk/>
            <pc:sldMk cId="0" sldId="275"/>
            <ac:spMk id="12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42:05.958" v="2613" actId="1076"/>
          <ac:spMkLst>
            <pc:docMk/>
            <pc:sldMk cId="0" sldId="275"/>
            <ac:spMk id="31745" creationId="{00000000-0000-0000-0000-000000000000}"/>
          </ac:spMkLst>
        </pc:spChg>
      </pc:sldChg>
      <pc:sldChg chg="modSp mod">
        <pc:chgData name="Monica Caruntu" userId="0fc49e7b9c13d637" providerId="LiveId" clId="{694EE040-2605-4B13-851A-39187542AC32}" dt="2022-11-06T00:57:45.039" v="2883" actId="20577"/>
        <pc:sldMkLst>
          <pc:docMk/>
          <pc:sldMk cId="0" sldId="276"/>
        </pc:sldMkLst>
        <pc:spChg chg="mod">
          <ac:chgData name="Monica Caruntu" userId="0fc49e7b9c13d637" providerId="LiveId" clId="{694EE040-2605-4B13-851A-39187542AC32}" dt="2022-11-06T00:41:05.243" v="2609"/>
          <ac:spMkLst>
            <pc:docMk/>
            <pc:sldMk cId="0" sldId="276"/>
            <ac:spMk id="3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0:57:34.116" v="2881" actId="20577"/>
          <ac:spMkLst>
            <pc:docMk/>
            <pc:sldMk cId="0" sldId="276"/>
            <ac:spMk id="9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42:35.681" v="261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41:51.791" v="2612" actId="207"/>
          <ac:spMkLst>
            <pc:docMk/>
            <pc:sldMk cId="0" sldId="276"/>
            <ac:spMk id="11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0:57:45.039" v="2883" actId="20577"/>
          <ac:spMkLst>
            <pc:docMk/>
            <pc:sldMk cId="0" sldId="276"/>
            <ac:spMk id="7170" creationId="{00000000-0000-0000-0000-000000000000}"/>
          </ac:spMkLst>
        </pc:spChg>
      </pc:sldChg>
      <pc:sldChg chg="modSp mod">
        <pc:chgData name="Monica Caruntu" userId="0fc49e7b9c13d637" providerId="LiveId" clId="{694EE040-2605-4B13-851A-39187542AC32}" dt="2022-11-06T01:07:41.848" v="3090" actId="20577"/>
        <pc:sldMkLst>
          <pc:docMk/>
          <pc:sldMk cId="0" sldId="277"/>
        </pc:sldMkLst>
        <pc:spChg chg="mod">
          <ac:chgData name="Monica Caruntu" userId="0fc49e7b9c13d637" providerId="LiveId" clId="{694EE040-2605-4B13-851A-39187542AC32}" dt="2022-11-06T00:59:55.465" v="2904" actId="14100"/>
          <ac:spMkLst>
            <pc:docMk/>
            <pc:sldMk cId="0" sldId="277"/>
            <ac:spMk id="2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1:00:42.240" v="2940" actId="20577"/>
          <ac:spMkLst>
            <pc:docMk/>
            <pc:sldMk cId="0" sldId="277"/>
            <ac:spMk id="3" creationId="{908DF9CA-52FE-B5E9-55D1-0AA3A4015ACA}"/>
          </ac:spMkLst>
        </pc:spChg>
        <pc:spChg chg="mod">
          <ac:chgData name="Monica Caruntu" userId="0fc49e7b9c13d637" providerId="LiveId" clId="{694EE040-2605-4B13-851A-39187542AC32}" dt="2022-11-06T01:06:22.498" v="3085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02:02.453" v="2991" actId="20577"/>
          <ac:spMkLst>
            <pc:docMk/>
            <pc:sldMk cId="0" sldId="277"/>
            <ac:spMk id="2049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07:41.848" v="3090" actId="20577"/>
          <ac:spMkLst>
            <pc:docMk/>
            <pc:sldMk cId="0" sldId="277"/>
            <ac:spMk id="2052" creationId="{00000000-0000-0000-0000-000000000000}"/>
          </ac:spMkLst>
        </pc:spChg>
        <pc:picChg chg="mod">
          <ac:chgData name="Monica Caruntu" userId="0fc49e7b9c13d637" providerId="LiveId" clId="{694EE040-2605-4B13-851A-39187542AC32}" dt="2022-11-06T01:06:44.684" v="3088" actId="14100"/>
          <ac:picMkLst>
            <pc:docMk/>
            <pc:sldMk cId="0" sldId="277"/>
            <ac:picMk id="2053" creationId="{00000000-0000-0000-0000-000000000000}"/>
          </ac:picMkLst>
        </pc:picChg>
        <pc:picChg chg="mod">
          <ac:chgData name="Monica Caruntu" userId="0fc49e7b9c13d637" providerId="LiveId" clId="{694EE040-2605-4B13-851A-39187542AC32}" dt="2022-11-06T01:02:51.299" v="3009" actId="1076"/>
          <ac:picMkLst>
            <pc:docMk/>
            <pc:sldMk cId="0" sldId="277"/>
            <ac:picMk id="2054" creationId="{00000000-0000-0000-0000-000000000000}"/>
          </ac:picMkLst>
        </pc:picChg>
      </pc:sldChg>
      <pc:sldChg chg="modSp mod">
        <pc:chgData name="Monica Caruntu" userId="0fc49e7b9c13d637" providerId="LiveId" clId="{694EE040-2605-4B13-851A-39187542AC32}" dt="2022-11-06T01:28:49.494" v="3861" actId="20577"/>
        <pc:sldMkLst>
          <pc:docMk/>
          <pc:sldMk cId="0" sldId="278"/>
        </pc:sldMkLst>
        <pc:spChg chg="mod">
          <ac:chgData name="Monica Caruntu" userId="0fc49e7b9c13d637" providerId="LiveId" clId="{694EE040-2605-4B13-851A-39187542AC32}" dt="2022-11-06T01:08:20.865" v="3092" actId="14100"/>
          <ac:spMkLst>
            <pc:docMk/>
            <pc:sldMk cId="0" sldId="278"/>
            <ac:spMk id="3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1:08:48.141" v="3094"/>
          <ac:spMkLst>
            <pc:docMk/>
            <pc:sldMk cId="0" sldId="278"/>
            <ac:spMk id="4" creationId="{908DF9CA-52FE-B5E9-55D1-0AA3A4015ACA}"/>
          </ac:spMkLst>
        </pc:spChg>
        <pc:spChg chg="mod">
          <ac:chgData name="Monica Caruntu" userId="0fc49e7b9c13d637" providerId="LiveId" clId="{694EE040-2605-4B13-851A-39187542AC32}" dt="2022-11-06T01:09:06.651" v="3095"/>
          <ac:spMkLst>
            <pc:docMk/>
            <pc:sldMk cId="0" sldId="278"/>
            <ac:spMk id="5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27:08.130" v="3824" actId="1076"/>
          <ac:spMkLst>
            <pc:docMk/>
            <pc:sldMk cId="0" sldId="278"/>
            <ac:spMk id="6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16:50.045" v="3182"/>
          <ac:spMkLst>
            <pc:docMk/>
            <pc:sldMk cId="0" sldId="278"/>
            <ac:spMk id="1025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26:10.892" v="3721"/>
          <ac:spMkLst>
            <pc:docMk/>
            <pc:sldMk cId="0" sldId="278"/>
            <ac:spMk id="1026" creationId="{00000000-0000-0000-0000-000000000000}"/>
          </ac:spMkLst>
        </pc:spChg>
        <pc:graphicFrameChg chg="mod">
          <ac:chgData name="Monica Caruntu" userId="0fc49e7b9c13d637" providerId="LiveId" clId="{694EE040-2605-4B13-851A-39187542AC32}" dt="2022-11-06T01:28:49.494" v="3861" actId="20577"/>
          <ac:graphicFrameMkLst>
            <pc:docMk/>
            <pc:sldMk cId="0" sldId="278"/>
            <ac:graphicFrameMk id="10" creationId="{00000000-0000-0000-0000-000000000000}"/>
          </ac:graphicFrameMkLst>
        </pc:graphicFrameChg>
      </pc:sldChg>
      <pc:sldChg chg="modSp mod">
        <pc:chgData name="Monica Caruntu" userId="0fc49e7b9c13d637" providerId="LiveId" clId="{694EE040-2605-4B13-851A-39187542AC32}" dt="2022-11-06T01:37:15.507" v="3997"/>
        <pc:sldMkLst>
          <pc:docMk/>
          <pc:sldMk cId="0" sldId="279"/>
        </pc:sldMkLst>
        <pc:spChg chg="mod">
          <ac:chgData name="Monica Caruntu" userId="0fc49e7b9c13d637" providerId="LiveId" clId="{694EE040-2605-4B13-851A-39187542AC32}" dt="2022-11-06T01:30:09.480" v="3863" actId="14100"/>
          <ac:spMkLst>
            <pc:docMk/>
            <pc:sldMk cId="0" sldId="279"/>
            <ac:spMk id="7" creationId="{B457E1F9-B71E-20E0-77A5-08EF52153978}"/>
          </ac:spMkLst>
        </pc:spChg>
        <pc:spChg chg="mod">
          <ac:chgData name="Monica Caruntu" userId="0fc49e7b9c13d637" providerId="LiveId" clId="{694EE040-2605-4B13-851A-39187542AC32}" dt="2022-11-06T01:31:32.686" v="3903"/>
          <ac:spMkLst>
            <pc:docMk/>
            <pc:sldMk cId="0" sldId="279"/>
            <ac:spMk id="8" creationId="{00000000-0000-0000-0000-000000000000}"/>
          </ac:spMkLst>
        </pc:spChg>
        <pc:spChg chg="mod">
          <ac:chgData name="Monica Caruntu" userId="0fc49e7b9c13d637" providerId="LiveId" clId="{694EE040-2605-4B13-851A-39187542AC32}" dt="2022-11-06T01:37:15.507" v="3997"/>
          <ac:spMkLst>
            <pc:docMk/>
            <pc:sldMk cId="0" sldId="279"/>
            <ac:spMk id="3584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17D5A-542F-48F0-A618-DD97BBEC9377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14975B-D038-451D-81DF-076AD9A55A4B}">
      <dgm:prSet phldrT="[Text]" custT="1"/>
      <dgm:spPr>
        <a:solidFill>
          <a:srgbClr val="AC7BDC"/>
        </a:solidFill>
      </dgm:spPr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 Black" pitchFamily="34" charset="0"/>
            </a:rPr>
            <a:t>ACTIONEAZA</a:t>
          </a:r>
        </a:p>
      </dgm:t>
    </dgm:pt>
    <dgm:pt modelId="{F9A7A66F-1AA5-45D7-B15C-89609175E9F6}" type="parTrans" cxnId="{0A304288-73FB-4442-A992-7433613D7DBC}">
      <dgm:prSet/>
      <dgm:spPr/>
      <dgm:t>
        <a:bodyPr/>
        <a:lstStyle/>
        <a:p>
          <a:endParaRPr lang="en-US" sz="1800"/>
        </a:p>
      </dgm:t>
    </dgm:pt>
    <dgm:pt modelId="{54383A5E-9F84-4AC3-BBBA-F8BCC688D884}" type="sibTrans" cxnId="{0A304288-73FB-4442-A992-7433613D7DBC}">
      <dgm:prSet/>
      <dgm:spPr/>
      <dgm:t>
        <a:bodyPr/>
        <a:lstStyle/>
        <a:p>
          <a:endParaRPr lang="en-US" sz="1800"/>
        </a:p>
      </dgm:t>
    </dgm:pt>
    <dgm:pt modelId="{E4D51330-5DE4-433A-87AD-366636B8C7E9}">
      <dgm:prSet phldrT="[Text]" custT="1"/>
      <dgm:spPr>
        <a:ln>
          <a:solidFill>
            <a:srgbClr val="AC7BDC"/>
          </a:solidFill>
        </a:ln>
      </dgm:spPr>
      <dgm:t>
        <a:bodyPr/>
        <a:lstStyle/>
        <a:p>
          <a:r>
            <a:rPr lang="en-US" sz="1200" dirty="0"/>
            <a:t>FA SCHIMBARILE NECESARE PENTRUIMBUNATATIREA </a:t>
          </a:r>
          <a:r>
            <a:rPr lang="en-US" sz="1200" dirty="0" err="1"/>
            <a:t>PRODUSULUI.Poate</a:t>
          </a:r>
          <a:r>
            <a:rPr lang="en-US" sz="1200" dirty="0"/>
            <a:t> fi </a:t>
          </a:r>
          <a:r>
            <a:rPr lang="en-US" sz="1200" dirty="0" err="1"/>
            <a:t>necesar</a:t>
          </a:r>
          <a:r>
            <a:rPr lang="en-US" sz="1200" dirty="0"/>
            <a:t> </a:t>
          </a:r>
          <a:r>
            <a:rPr lang="en-US" sz="1200" dirty="0" err="1"/>
            <a:t>sa</a:t>
          </a:r>
          <a:r>
            <a:rPr lang="en-US" sz="1200" dirty="0"/>
            <a:t> </a:t>
          </a:r>
          <a:r>
            <a:rPr lang="en-US" sz="1200" dirty="0" err="1"/>
            <a:t>reconsideri</a:t>
          </a:r>
          <a:r>
            <a:rPr lang="en-US" sz="1200" dirty="0"/>
            <a:t> </a:t>
          </a:r>
          <a:r>
            <a:rPr lang="en-US" sz="1200" dirty="0" err="1"/>
            <a:t>intregul</a:t>
          </a:r>
          <a:r>
            <a:rPr lang="en-US" sz="1200" dirty="0"/>
            <a:t> </a:t>
          </a:r>
          <a:r>
            <a:rPr lang="en-US" sz="1200" dirty="0" err="1"/>
            <a:t>proces</a:t>
          </a:r>
          <a:endParaRPr lang="en-US" sz="1200" dirty="0"/>
        </a:p>
      </dgm:t>
    </dgm:pt>
    <dgm:pt modelId="{8AF4F7EB-1908-4FA4-B141-E256B65D3B2C}" type="parTrans" cxnId="{5FCF9E11-DA93-4E53-A6F5-D3929F3130C9}">
      <dgm:prSet/>
      <dgm:spPr/>
      <dgm:t>
        <a:bodyPr/>
        <a:lstStyle/>
        <a:p>
          <a:endParaRPr lang="en-US" sz="1800"/>
        </a:p>
      </dgm:t>
    </dgm:pt>
    <dgm:pt modelId="{237090CD-20C0-433F-89BE-DCEBD5780548}" type="sibTrans" cxnId="{5FCF9E11-DA93-4E53-A6F5-D3929F3130C9}">
      <dgm:prSet/>
      <dgm:spPr/>
      <dgm:t>
        <a:bodyPr/>
        <a:lstStyle/>
        <a:p>
          <a:endParaRPr lang="en-US" sz="1800"/>
        </a:p>
      </dgm:t>
    </dgm:pt>
    <dgm:pt modelId="{B363C1C5-0117-465D-80E3-DA79D2C36C7A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PLANIFICA</a:t>
          </a:r>
        </a:p>
      </dgm:t>
    </dgm:pt>
    <dgm:pt modelId="{3E266192-42B0-4201-8744-DC008828A63F}" type="parTrans" cxnId="{7851E0B9-4DC8-42F5-B243-283213F7BF42}">
      <dgm:prSet/>
      <dgm:spPr/>
      <dgm:t>
        <a:bodyPr/>
        <a:lstStyle/>
        <a:p>
          <a:endParaRPr lang="en-US" sz="1800"/>
        </a:p>
      </dgm:t>
    </dgm:pt>
    <dgm:pt modelId="{B7C5796D-D0B1-4473-876E-C02610FB8F14}" type="sibTrans" cxnId="{7851E0B9-4DC8-42F5-B243-283213F7BF42}">
      <dgm:prSet/>
      <dgm:spPr/>
      <dgm:t>
        <a:bodyPr/>
        <a:lstStyle/>
        <a:p>
          <a:endParaRPr lang="en-US" sz="1800"/>
        </a:p>
      </dgm:t>
    </dgm:pt>
    <dgm:pt modelId="{69D5B32B-5DE9-4F55-8254-D31EA5665F7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OBIECTIVE</a:t>
          </a:r>
        </a:p>
      </dgm:t>
    </dgm:pt>
    <dgm:pt modelId="{95EECB5B-2D10-48BE-88B4-48A219E000DF}" type="parTrans" cxnId="{6A02209D-62B7-4E6D-A05D-49FE62E48F9C}">
      <dgm:prSet/>
      <dgm:spPr/>
      <dgm:t>
        <a:bodyPr/>
        <a:lstStyle/>
        <a:p>
          <a:endParaRPr lang="en-US" sz="1800"/>
        </a:p>
      </dgm:t>
    </dgm:pt>
    <dgm:pt modelId="{A1636510-DCC4-42C2-87C3-8C7C7C42CF15}" type="sibTrans" cxnId="{6A02209D-62B7-4E6D-A05D-49FE62E48F9C}">
      <dgm:prSet/>
      <dgm:spPr/>
      <dgm:t>
        <a:bodyPr/>
        <a:lstStyle/>
        <a:p>
          <a:endParaRPr lang="en-US" sz="1800"/>
        </a:p>
      </dgm:t>
    </dgm:pt>
    <dgm:pt modelId="{1C7DDEB8-96C0-4EAA-8505-9AB0CE17F054}">
      <dgm:prSet phldrT="[Text]" custT="1"/>
      <dgm:spPr>
        <a:solidFill>
          <a:srgbClr val="FD4FB4"/>
        </a:soli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TESTEAZA</a:t>
          </a:r>
        </a:p>
      </dgm:t>
    </dgm:pt>
    <dgm:pt modelId="{234FBEFF-AAA3-4048-B697-E7233555B595}" type="parTrans" cxnId="{C9987056-BEE9-40CD-BEAC-5A8582262529}">
      <dgm:prSet/>
      <dgm:spPr/>
      <dgm:t>
        <a:bodyPr/>
        <a:lstStyle/>
        <a:p>
          <a:endParaRPr lang="en-US" sz="1800"/>
        </a:p>
      </dgm:t>
    </dgm:pt>
    <dgm:pt modelId="{D89F137C-549C-419E-91B6-EE67815B70A9}" type="sibTrans" cxnId="{C9987056-BEE9-40CD-BEAC-5A8582262529}">
      <dgm:prSet/>
      <dgm:spPr/>
      <dgm:t>
        <a:bodyPr/>
        <a:lstStyle/>
        <a:p>
          <a:endParaRPr lang="en-US" sz="1800"/>
        </a:p>
      </dgm:t>
    </dgm:pt>
    <dgm:pt modelId="{A171C5F2-6207-49D8-B1EF-43479B1981C0}">
      <dgm:prSet phldrT="[Text]" custT="1"/>
      <dgm:spPr>
        <a:noFill/>
        <a:ln>
          <a:solidFill>
            <a:srgbClr val="FD4FB4"/>
          </a:solidFill>
        </a:ln>
      </dgm:spPr>
      <dgm:t>
        <a:bodyPr/>
        <a:lstStyle/>
        <a:p>
          <a:r>
            <a:rPr lang="en-US" sz="1200" dirty="0"/>
            <a:t>OBSERVA SI NOTEAZA REZULTATELE</a:t>
          </a:r>
        </a:p>
      </dgm:t>
    </dgm:pt>
    <dgm:pt modelId="{9F58445F-EAF0-4EF9-8088-86F4DE1299BC}" type="parTrans" cxnId="{4A0EEBB8-0E8D-4903-B7DF-F4A05A7549B8}">
      <dgm:prSet/>
      <dgm:spPr/>
      <dgm:t>
        <a:bodyPr/>
        <a:lstStyle/>
        <a:p>
          <a:endParaRPr lang="en-US" sz="1800"/>
        </a:p>
      </dgm:t>
    </dgm:pt>
    <dgm:pt modelId="{954A019A-957B-4CE6-AFAF-3FF315D6E754}" type="sibTrans" cxnId="{4A0EEBB8-0E8D-4903-B7DF-F4A05A7549B8}">
      <dgm:prSet/>
      <dgm:spPr/>
      <dgm:t>
        <a:bodyPr/>
        <a:lstStyle/>
        <a:p>
          <a:endParaRPr lang="en-US" sz="1800"/>
        </a:p>
      </dgm:t>
    </dgm:pt>
    <dgm:pt modelId="{CF435E1E-E461-4C7E-9668-467AA1C5A0E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rgbClr val="7030A0"/>
              </a:solidFill>
              <a:latin typeface="Arial Black" pitchFamily="34" charset="0"/>
            </a:rPr>
            <a:t>VERIFICA</a:t>
          </a:r>
        </a:p>
      </dgm:t>
    </dgm:pt>
    <dgm:pt modelId="{CD42EF44-5F2C-4FAB-A443-EB7289F49F29}" type="parTrans" cxnId="{4C0ED2A4-523F-4E8F-99F1-55CA04BF6ACE}">
      <dgm:prSet/>
      <dgm:spPr/>
      <dgm:t>
        <a:bodyPr/>
        <a:lstStyle/>
        <a:p>
          <a:endParaRPr lang="en-US" sz="1800"/>
        </a:p>
      </dgm:t>
    </dgm:pt>
    <dgm:pt modelId="{3A99522A-6C76-41E5-B43C-00798798A837}" type="sibTrans" cxnId="{4C0ED2A4-523F-4E8F-99F1-55CA04BF6ACE}">
      <dgm:prSet/>
      <dgm:spPr/>
      <dgm:t>
        <a:bodyPr/>
        <a:lstStyle/>
        <a:p>
          <a:endParaRPr lang="en-US" sz="1800"/>
        </a:p>
      </dgm:t>
    </dgm:pt>
    <dgm:pt modelId="{972F426A-4CD7-4216-A258-5F323C677F34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1200" dirty="0"/>
            <a:t>ANALIZEAZA DATELE: Ce am </a:t>
          </a:r>
          <a:r>
            <a:rPr lang="en-US" sz="1200" dirty="0" err="1"/>
            <a:t>aflat</a:t>
          </a:r>
          <a:r>
            <a:rPr lang="en-GB" sz="1200" dirty="0">
              <a:ea typeface="Times New Roman" pitchFamily="18" charset="0"/>
              <a:cs typeface="Calibri" pitchFamily="34" charset="0"/>
            </a:rPr>
            <a:t>? Ce  a </a:t>
          </a:r>
          <a:r>
            <a:rPr lang="en-GB" sz="1200" dirty="0" err="1">
              <a:ea typeface="Times New Roman" pitchFamily="18" charset="0"/>
              <a:cs typeface="Calibri" pitchFamily="34" charset="0"/>
            </a:rPr>
            <a:t>mers</a:t>
          </a:r>
          <a:r>
            <a:rPr lang="en-GB" sz="1200" dirty="0">
              <a:ea typeface="Times New Roman" pitchFamily="18" charset="0"/>
              <a:cs typeface="Calibri" pitchFamily="34" charset="0"/>
            </a:rPr>
            <a:t> </a:t>
          </a:r>
          <a:r>
            <a:rPr lang="en-GB" sz="1200" dirty="0" err="1">
              <a:ea typeface="Times New Roman" pitchFamily="18" charset="0"/>
              <a:cs typeface="Calibri" pitchFamily="34" charset="0"/>
            </a:rPr>
            <a:t>rau</a:t>
          </a:r>
          <a:r>
            <a:rPr lang="en-GB" sz="1200" dirty="0">
              <a:ea typeface="Times New Roman" pitchFamily="18" charset="0"/>
              <a:cs typeface="Calibri" pitchFamily="34" charset="0"/>
            </a:rPr>
            <a:t>? </a:t>
          </a:r>
          <a:endParaRPr lang="en-US" sz="1200" dirty="0"/>
        </a:p>
      </dgm:t>
    </dgm:pt>
    <dgm:pt modelId="{A52C3982-F5B4-4C21-B96B-E9074CC7FC01}" type="parTrans" cxnId="{CE8E5AC1-9B47-49F4-8143-0A80A0D4F2D6}">
      <dgm:prSet/>
      <dgm:spPr/>
      <dgm:t>
        <a:bodyPr/>
        <a:lstStyle/>
        <a:p>
          <a:endParaRPr lang="en-US" sz="1800"/>
        </a:p>
      </dgm:t>
    </dgm:pt>
    <dgm:pt modelId="{6C1DAC7A-37CF-4650-B9D7-8DAC4A19C135}" type="sibTrans" cxnId="{CE8E5AC1-9B47-49F4-8143-0A80A0D4F2D6}">
      <dgm:prSet/>
      <dgm:spPr/>
      <dgm:t>
        <a:bodyPr/>
        <a:lstStyle/>
        <a:p>
          <a:endParaRPr lang="en-US" sz="1800"/>
        </a:p>
      </dgm:t>
    </dgm:pt>
    <dgm:pt modelId="{AC9B9DA8-3ADE-4A06-A8E0-6699A41CA60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INTREBARI SI PREDICTII</a:t>
          </a:r>
        </a:p>
      </dgm:t>
    </dgm:pt>
    <dgm:pt modelId="{E5A482FC-481B-4059-8A6A-E3BD909D27F7}" type="parTrans" cxnId="{2EFDE1D6-AB42-4B70-B52C-780D9AC8C05F}">
      <dgm:prSet/>
      <dgm:spPr/>
      <dgm:t>
        <a:bodyPr/>
        <a:lstStyle/>
        <a:p>
          <a:endParaRPr lang="en-US"/>
        </a:p>
      </dgm:t>
    </dgm:pt>
    <dgm:pt modelId="{C394BC54-125A-4DDA-AB21-B241D5B8751C}" type="sibTrans" cxnId="{2EFDE1D6-AB42-4B70-B52C-780D9AC8C05F}">
      <dgm:prSet/>
      <dgm:spPr/>
      <dgm:t>
        <a:bodyPr/>
        <a:lstStyle/>
        <a:p>
          <a:endParaRPr lang="en-US"/>
        </a:p>
      </dgm:t>
    </dgm:pt>
    <dgm:pt modelId="{A5CB96B7-5474-4E4E-B178-5D7DE91A56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CINE, CE, UNDE, CAND, CUM</a:t>
          </a:r>
        </a:p>
      </dgm:t>
    </dgm:pt>
    <dgm:pt modelId="{7CDB7554-1FD2-4280-A9D4-4526E016AE2A}" type="parTrans" cxnId="{166DD0F2-7D0B-4180-81B2-3D93FD25559D}">
      <dgm:prSet/>
      <dgm:spPr/>
      <dgm:t>
        <a:bodyPr/>
        <a:lstStyle/>
        <a:p>
          <a:endParaRPr lang="en-US"/>
        </a:p>
      </dgm:t>
    </dgm:pt>
    <dgm:pt modelId="{8DF10189-FF8F-460B-B466-7C03BDBBF784}" type="sibTrans" cxnId="{166DD0F2-7D0B-4180-81B2-3D93FD25559D}">
      <dgm:prSet/>
      <dgm:spPr/>
      <dgm:t>
        <a:bodyPr/>
        <a:lstStyle/>
        <a:p>
          <a:endParaRPr lang="en-US"/>
        </a:p>
      </dgm:t>
    </dgm:pt>
    <dgm:pt modelId="{134BE7CE-6B6C-4143-9579-8D61E01EFF8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GASESTE O STRATEGIE</a:t>
          </a:r>
        </a:p>
      </dgm:t>
    </dgm:pt>
    <dgm:pt modelId="{59BB099A-7A08-4F1A-A187-CB3083754441}" type="parTrans" cxnId="{4CDA382C-1BF2-41A3-8130-B627069C425A}">
      <dgm:prSet/>
      <dgm:spPr/>
      <dgm:t>
        <a:bodyPr/>
        <a:lstStyle/>
        <a:p>
          <a:endParaRPr lang="en-US"/>
        </a:p>
      </dgm:t>
    </dgm:pt>
    <dgm:pt modelId="{76043519-0ACE-4228-AAEF-7C04B1252299}" type="sibTrans" cxnId="{4CDA382C-1BF2-41A3-8130-B627069C425A}">
      <dgm:prSet/>
      <dgm:spPr/>
      <dgm:t>
        <a:bodyPr/>
        <a:lstStyle/>
        <a:p>
          <a:endParaRPr lang="en-US"/>
        </a:p>
      </dgm:t>
    </dgm:pt>
    <dgm:pt modelId="{C1734CE5-AF62-4064-98ED-199FBDC4066B}">
      <dgm:prSet phldrT="[Text]" custT="1"/>
      <dgm:spPr>
        <a:noFill/>
        <a:ln>
          <a:solidFill>
            <a:srgbClr val="FD4FB4"/>
          </a:solidFill>
        </a:ln>
      </dgm:spPr>
      <dgm:t>
        <a:bodyPr/>
        <a:lstStyle/>
        <a:p>
          <a:r>
            <a:rPr lang="en-US" sz="1200" dirty="0"/>
            <a:t>RESPECTA PLANUL PAS CU PAS</a:t>
          </a:r>
        </a:p>
      </dgm:t>
    </dgm:pt>
    <dgm:pt modelId="{4AAE8CC8-419C-42E0-A2C2-EB5618BBADF0}" type="parTrans" cxnId="{44BB6B41-92AC-4409-BDB9-8EFB58EAB1EE}">
      <dgm:prSet/>
      <dgm:spPr/>
      <dgm:t>
        <a:bodyPr/>
        <a:lstStyle/>
        <a:p>
          <a:endParaRPr lang="en-US"/>
        </a:p>
      </dgm:t>
    </dgm:pt>
    <dgm:pt modelId="{812C5471-049C-47DD-A036-55840A62851A}" type="sibTrans" cxnId="{44BB6B41-92AC-4409-BDB9-8EFB58EAB1EE}">
      <dgm:prSet/>
      <dgm:spPr/>
      <dgm:t>
        <a:bodyPr/>
        <a:lstStyle/>
        <a:p>
          <a:endParaRPr lang="en-US"/>
        </a:p>
      </dgm:t>
    </dgm:pt>
    <dgm:pt modelId="{A97EC061-45DF-4FE2-BA89-E1328FA545E4}" type="pres">
      <dgm:prSet presAssocID="{B0617D5A-542F-48F0-A618-DD97BBEC93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005618E-CEC5-4027-B98B-38593FAE3137}" type="pres">
      <dgm:prSet presAssocID="{B0617D5A-542F-48F0-A618-DD97BBEC9377}" presName="children" presStyleCnt="0"/>
      <dgm:spPr/>
    </dgm:pt>
    <dgm:pt modelId="{495051C1-B006-4332-8243-5507C69575FB}" type="pres">
      <dgm:prSet presAssocID="{B0617D5A-542F-48F0-A618-DD97BBEC9377}" presName="child1group" presStyleCnt="0"/>
      <dgm:spPr/>
    </dgm:pt>
    <dgm:pt modelId="{229C1DC6-63C6-4B6C-86D4-62F51A50CC10}" type="pres">
      <dgm:prSet presAssocID="{B0617D5A-542F-48F0-A618-DD97BBEC9377}" presName="child1" presStyleLbl="bgAcc1" presStyleIdx="0" presStyleCnt="4" custLinFactNeighborX="-19163" custLinFactNeighborY="24099"/>
      <dgm:spPr/>
    </dgm:pt>
    <dgm:pt modelId="{B4843004-C50F-4C92-942A-C4D85491D608}" type="pres">
      <dgm:prSet presAssocID="{B0617D5A-542F-48F0-A618-DD97BBEC9377}" presName="child1Text" presStyleLbl="bgAcc1" presStyleIdx="0" presStyleCnt="4">
        <dgm:presLayoutVars>
          <dgm:bulletEnabled val="1"/>
        </dgm:presLayoutVars>
      </dgm:prSet>
      <dgm:spPr/>
    </dgm:pt>
    <dgm:pt modelId="{07AF292E-BB70-4FD0-AFBE-3C985821EFE3}" type="pres">
      <dgm:prSet presAssocID="{B0617D5A-542F-48F0-A618-DD97BBEC9377}" presName="child2group" presStyleCnt="0"/>
      <dgm:spPr/>
    </dgm:pt>
    <dgm:pt modelId="{F5AC1A85-2BE8-4E12-8064-C522632D410C}" type="pres">
      <dgm:prSet presAssocID="{B0617D5A-542F-48F0-A618-DD97BBEC9377}" presName="child2" presStyleLbl="bgAcc1" presStyleIdx="1" presStyleCnt="4" custScaleX="117994" custLinFactNeighborX="19039" custLinFactNeighborY="12454"/>
      <dgm:spPr/>
    </dgm:pt>
    <dgm:pt modelId="{4EBAD8C3-628D-4156-8009-52EEDF55B2AC}" type="pres">
      <dgm:prSet presAssocID="{B0617D5A-542F-48F0-A618-DD97BBEC9377}" presName="child2Text" presStyleLbl="bgAcc1" presStyleIdx="1" presStyleCnt="4">
        <dgm:presLayoutVars>
          <dgm:bulletEnabled val="1"/>
        </dgm:presLayoutVars>
      </dgm:prSet>
      <dgm:spPr/>
    </dgm:pt>
    <dgm:pt modelId="{7E5369B6-795B-49A8-9B25-DE674421342B}" type="pres">
      <dgm:prSet presAssocID="{B0617D5A-542F-48F0-A618-DD97BBEC9377}" presName="child3group" presStyleCnt="0"/>
      <dgm:spPr/>
    </dgm:pt>
    <dgm:pt modelId="{B216E418-6982-43FD-A6C3-AB1851A82AAD}" type="pres">
      <dgm:prSet presAssocID="{B0617D5A-542F-48F0-A618-DD97BBEC9377}" presName="child3" presStyleLbl="bgAcc1" presStyleIdx="2" presStyleCnt="4" custLinFactNeighborX="25130" custLinFactNeighborY="-37009"/>
      <dgm:spPr/>
    </dgm:pt>
    <dgm:pt modelId="{940F617D-6556-4B2A-8FE7-E9AE1762D270}" type="pres">
      <dgm:prSet presAssocID="{B0617D5A-542F-48F0-A618-DD97BBEC9377}" presName="child3Text" presStyleLbl="bgAcc1" presStyleIdx="2" presStyleCnt="4">
        <dgm:presLayoutVars>
          <dgm:bulletEnabled val="1"/>
        </dgm:presLayoutVars>
      </dgm:prSet>
      <dgm:spPr/>
    </dgm:pt>
    <dgm:pt modelId="{13E9E0AA-DA0C-416C-BEC6-205AA8B2567E}" type="pres">
      <dgm:prSet presAssocID="{B0617D5A-542F-48F0-A618-DD97BBEC9377}" presName="child4group" presStyleCnt="0"/>
      <dgm:spPr/>
    </dgm:pt>
    <dgm:pt modelId="{A02745A8-9C55-4BE6-8506-EBDA4F7156C4}" type="pres">
      <dgm:prSet presAssocID="{B0617D5A-542F-48F0-A618-DD97BBEC9377}" presName="child4" presStyleLbl="bgAcc1" presStyleIdx="3" presStyleCnt="4" custScaleX="109926" custScaleY="107091" custLinFactNeighborX="-17972" custLinFactNeighborY="-33463"/>
      <dgm:spPr/>
    </dgm:pt>
    <dgm:pt modelId="{EBD6107A-9F38-4C16-90D8-88624C6F8143}" type="pres">
      <dgm:prSet presAssocID="{B0617D5A-542F-48F0-A618-DD97BBEC9377}" presName="child4Text" presStyleLbl="bgAcc1" presStyleIdx="3" presStyleCnt="4">
        <dgm:presLayoutVars>
          <dgm:bulletEnabled val="1"/>
        </dgm:presLayoutVars>
      </dgm:prSet>
      <dgm:spPr/>
    </dgm:pt>
    <dgm:pt modelId="{DC47D9B1-20B0-433B-B354-EFF2155EFBDA}" type="pres">
      <dgm:prSet presAssocID="{B0617D5A-542F-48F0-A618-DD97BBEC9377}" presName="childPlaceholder" presStyleCnt="0"/>
      <dgm:spPr/>
    </dgm:pt>
    <dgm:pt modelId="{75DC4A9E-9DB8-4BBE-9BBE-8C2178B51B34}" type="pres">
      <dgm:prSet presAssocID="{B0617D5A-542F-48F0-A618-DD97BBEC9377}" presName="circle" presStyleCnt="0"/>
      <dgm:spPr/>
    </dgm:pt>
    <dgm:pt modelId="{EFB3AE97-0117-4026-8C52-255829314EE6}" type="pres">
      <dgm:prSet presAssocID="{B0617D5A-542F-48F0-A618-DD97BBEC937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B0E4536-059C-4CBD-9796-0CA1AE8F7700}" type="pres">
      <dgm:prSet presAssocID="{B0617D5A-542F-48F0-A618-DD97BBEC937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C7060A3-8454-47EC-976C-E29E982FD6CA}" type="pres">
      <dgm:prSet presAssocID="{B0617D5A-542F-48F0-A618-DD97BBEC9377}" presName="quadrant3" presStyleLbl="node1" presStyleIdx="2" presStyleCnt="4" custLinFactNeighborX="1026" custLinFactNeighborY="1026">
        <dgm:presLayoutVars>
          <dgm:chMax val="1"/>
          <dgm:bulletEnabled val="1"/>
        </dgm:presLayoutVars>
      </dgm:prSet>
      <dgm:spPr/>
    </dgm:pt>
    <dgm:pt modelId="{6861B26A-F515-4FE7-8F8F-9F7ACE3C2965}" type="pres">
      <dgm:prSet presAssocID="{B0617D5A-542F-48F0-A618-DD97BBEC937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C5D5896-8615-423B-84A2-11D08E332E84}" type="pres">
      <dgm:prSet presAssocID="{B0617D5A-542F-48F0-A618-DD97BBEC9377}" presName="quadrantPlaceholder" presStyleCnt="0"/>
      <dgm:spPr/>
    </dgm:pt>
    <dgm:pt modelId="{6D116900-3327-468E-8EB7-223EB543C39F}" type="pres">
      <dgm:prSet presAssocID="{B0617D5A-542F-48F0-A618-DD97BBEC9377}" presName="center1" presStyleLbl="fgShp" presStyleIdx="0" presStyleCnt="2"/>
      <dgm:spPr/>
    </dgm:pt>
    <dgm:pt modelId="{6E3E5986-C51C-4C06-A95C-2B1DF1BAC9C0}" type="pres">
      <dgm:prSet presAssocID="{B0617D5A-542F-48F0-A618-DD97BBEC9377}" presName="center2" presStyleLbl="fgShp" presStyleIdx="1" presStyleCnt="2"/>
      <dgm:spPr/>
    </dgm:pt>
  </dgm:ptLst>
  <dgm:cxnLst>
    <dgm:cxn modelId="{5FCF9E11-DA93-4E53-A6F5-D3929F3130C9}" srcId="{2E14975B-D038-451D-81DF-076AD9A55A4B}" destId="{E4D51330-5DE4-433A-87AD-366636B8C7E9}" srcOrd="0" destOrd="0" parTransId="{8AF4F7EB-1908-4FA4-B141-E256B65D3B2C}" sibTransId="{237090CD-20C0-433F-89BE-DCEBD5780548}"/>
    <dgm:cxn modelId="{8282C514-112F-4054-AD35-71B560C0A840}" type="presOf" srcId="{E4D51330-5DE4-433A-87AD-366636B8C7E9}" destId="{229C1DC6-63C6-4B6C-86D4-62F51A50CC10}" srcOrd="0" destOrd="0" presId="urn:microsoft.com/office/officeart/2005/8/layout/cycle4"/>
    <dgm:cxn modelId="{8E11EE2A-3609-4A8E-958F-8369C09F28D7}" type="presOf" srcId="{2E14975B-D038-451D-81DF-076AD9A55A4B}" destId="{EFB3AE97-0117-4026-8C52-255829314EE6}" srcOrd="0" destOrd="0" presId="urn:microsoft.com/office/officeart/2005/8/layout/cycle4"/>
    <dgm:cxn modelId="{4CDA382C-1BF2-41A3-8130-B627069C425A}" srcId="{B363C1C5-0117-465D-80E3-DA79D2C36C7A}" destId="{134BE7CE-6B6C-4143-9579-8D61E01EFF84}" srcOrd="0" destOrd="0" parTransId="{59BB099A-7A08-4F1A-A187-CB3083754441}" sibTransId="{76043519-0ACE-4228-AAEF-7C04B1252299}"/>
    <dgm:cxn modelId="{7DB22A30-D57B-4A99-BB17-FC3F433EA59D}" type="presOf" srcId="{972F426A-4CD7-4216-A258-5F323C677F34}" destId="{A02745A8-9C55-4BE6-8506-EBDA4F7156C4}" srcOrd="0" destOrd="0" presId="urn:microsoft.com/office/officeart/2005/8/layout/cycle4"/>
    <dgm:cxn modelId="{F9572B31-B672-4A1A-A429-A5201DC4ABF7}" type="presOf" srcId="{C1734CE5-AF62-4064-98ED-199FBDC4066B}" destId="{B216E418-6982-43FD-A6C3-AB1851A82AAD}" srcOrd="0" destOrd="0" presId="urn:microsoft.com/office/officeart/2005/8/layout/cycle4"/>
    <dgm:cxn modelId="{44BB6B41-92AC-4409-BDB9-8EFB58EAB1EE}" srcId="{1C7DDEB8-96C0-4EAA-8505-9AB0CE17F054}" destId="{C1734CE5-AF62-4064-98ED-199FBDC4066B}" srcOrd="0" destOrd="0" parTransId="{4AAE8CC8-419C-42E0-A2C2-EB5618BBADF0}" sibTransId="{812C5471-049C-47DD-A036-55840A62851A}"/>
    <dgm:cxn modelId="{3BB95F68-CDE3-444C-8BB5-91CDDD85ACFF}" type="presOf" srcId="{69D5B32B-5DE9-4F55-8254-D31EA5665F74}" destId="{F5AC1A85-2BE8-4E12-8064-C522632D410C}" srcOrd="0" destOrd="1" presId="urn:microsoft.com/office/officeart/2005/8/layout/cycle4"/>
    <dgm:cxn modelId="{DC6E434D-D023-433B-8C18-828D6784BDA2}" type="presOf" srcId="{A5CB96B7-5474-4E4E-B178-5D7DE91A5689}" destId="{4EBAD8C3-628D-4156-8009-52EEDF55B2AC}" srcOrd="1" destOrd="3" presId="urn:microsoft.com/office/officeart/2005/8/layout/cycle4"/>
    <dgm:cxn modelId="{6F0CA26F-1D01-4BB5-B1E8-503923307933}" type="presOf" srcId="{1C7DDEB8-96C0-4EAA-8505-9AB0CE17F054}" destId="{EC7060A3-8454-47EC-976C-E29E982FD6CA}" srcOrd="0" destOrd="0" presId="urn:microsoft.com/office/officeart/2005/8/layout/cycle4"/>
    <dgm:cxn modelId="{DAF3B055-A84F-4BDD-BD23-37EB230D36F8}" type="presOf" srcId="{E4D51330-5DE4-433A-87AD-366636B8C7E9}" destId="{B4843004-C50F-4C92-942A-C4D85491D608}" srcOrd="1" destOrd="0" presId="urn:microsoft.com/office/officeart/2005/8/layout/cycle4"/>
    <dgm:cxn modelId="{C9987056-BEE9-40CD-BEAC-5A8582262529}" srcId="{B0617D5A-542F-48F0-A618-DD97BBEC9377}" destId="{1C7DDEB8-96C0-4EAA-8505-9AB0CE17F054}" srcOrd="2" destOrd="0" parTransId="{234FBEFF-AAA3-4048-B697-E7233555B595}" sibTransId="{D89F137C-549C-419E-91B6-EE67815B70A9}"/>
    <dgm:cxn modelId="{700DD283-6344-4E11-A42A-E51A750C3927}" type="presOf" srcId="{CF435E1E-E461-4C7E-9668-467AA1C5A0EB}" destId="{6861B26A-F515-4FE7-8F8F-9F7ACE3C2965}" srcOrd="0" destOrd="0" presId="urn:microsoft.com/office/officeart/2005/8/layout/cycle4"/>
    <dgm:cxn modelId="{0A304288-73FB-4442-A992-7433613D7DBC}" srcId="{B0617D5A-542F-48F0-A618-DD97BBEC9377}" destId="{2E14975B-D038-451D-81DF-076AD9A55A4B}" srcOrd="0" destOrd="0" parTransId="{F9A7A66F-1AA5-45D7-B15C-89609175E9F6}" sibTransId="{54383A5E-9F84-4AC3-BBBA-F8BCC688D884}"/>
    <dgm:cxn modelId="{44CCFE8F-2F83-40A8-844E-DFB0CB0C14D9}" type="presOf" srcId="{B0617D5A-542F-48F0-A618-DD97BBEC9377}" destId="{A97EC061-45DF-4FE2-BA89-E1328FA545E4}" srcOrd="0" destOrd="0" presId="urn:microsoft.com/office/officeart/2005/8/layout/cycle4"/>
    <dgm:cxn modelId="{0BA77A90-0D6A-43D9-A7FE-FE3D91915E79}" type="presOf" srcId="{134BE7CE-6B6C-4143-9579-8D61E01EFF84}" destId="{4EBAD8C3-628D-4156-8009-52EEDF55B2AC}" srcOrd="1" destOrd="0" presId="urn:microsoft.com/office/officeart/2005/8/layout/cycle4"/>
    <dgm:cxn modelId="{6B9DCE92-6DFF-4C67-A990-FB97CA7F0DC7}" type="presOf" srcId="{A171C5F2-6207-49D8-B1EF-43479B1981C0}" destId="{940F617D-6556-4B2A-8FE7-E9AE1762D270}" srcOrd="1" destOrd="1" presId="urn:microsoft.com/office/officeart/2005/8/layout/cycle4"/>
    <dgm:cxn modelId="{6A02209D-62B7-4E6D-A05D-49FE62E48F9C}" srcId="{B363C1C5-0117-465D-80E3-DA79D2C36C7A}" destId="{69D5B32B-5DE9-4F55-8254-D31EA5665F74}" srcOrd="1" destOrd="0" parTransId="{95EECB5B-2D10-48BE-88B4-48A219E000DF}" sibTransId="{A1636510-DCC4-42C2-87C3-8C7C7C42CF15}"/>
    <dgm:cxn modelId="{4C0ED2A4-523F-4E8F-99F1-55CA04BF6ACE}" srcId="{B0617D5A-542F-48F0-A618-DD97BBEC9377}" destId="{CF435E1E-E461-4C7E-9668-467AA1C5A0EB}" srcOrd="3" destOrd="0" parTransId="{CD42EF44-5F2C-4FAB-A443-EB7289F49F29}" sibTransId="{3A99522A-6C76-41E5-B43C-00798798A837}"/>
    <dgm:cxn modelId="{B52CE5A8-CC6F-4B2D-95FF-7F95368A5DB9}" type="presOf" srcId="{B363C1C5-0117-465D-80E3-DA79D2C36C7A}" destId="{3B0E4536-059C-4CBD-9796-0CA1AE8F7700}" srcOrd="0" destOrd="0" presId="urn:microsoft.com/office/officeart/2005/8/layout/cycle4"/>
    <dgm:cxn modelId="{4A0EEBB8-0E8D-4903-B7DF-F4A05A7549B8}" srcId="{1C7DDEB8-96C0-4EAA-8505-9AB0CE17F054}" destId="{A171C5F2-6207-49D8-B1EF-43479B1981C0}" srcOrd="1" destOrd="0" parTransId="{9F58445F-EAF0-4EF9-8088-86F4DE1299BC}" sibTransId="{954A019A-957B-4CE6-AFAF-3FF315D6E754}"/>
    <dgm:cxn modelId="{7851E0B9-4DC8-42F5-B243-283213F7BF42}" srcId="{B0617D5A-542F-48F0-A618-DD97BBEC9377}" destId="{B363C1C5-0117-465D-80E3-DA79D2C36C7A}" srcOrd="1" destOrd="0" parTransId="{3E266192-42B0-4201-8744-DC008828A63F}" sibTransId="{B7C5796D-D0B1-4473-876E-C02610FB8F14}"/>
    <dgm:cxn modelId="{16E79EBC-CDF1-4F7A-A3B7-908D63B8253A}" type="presOf" srcId="{972F426A-4CD7-4216-A258-5F323C677F34}" destId="{EBD6107A-9F38-4C16-90D8-88624C6F8143}" srcOrd="1" destOrd="0" presId="urn:microsoft.com/office/officeart/2005/8/layout/cycle4"/>
    <dgm:cxn modelId="{CE8E5AC1-9B47-49F4-8143-0A80A0D4F2D6}" srcId="{CF435E1E-E461-4C7E-9668-467AA1C5A0EB}" destId="{972F426A-4CD7-4216-A258-5F323C677F34}" srcOrd="0" destOrd="0" parTransId="{A52C3982-F5B4-4C21-B96B-E9074CC7FC01}" sibTransId="{6C1DAC7A-37CF-4650-B9D7-8DAC4A19C135}"/>
    <dgm:cxn modelId="{F06A13C7-0970-4616-9B29-EAD996A5F5A1}" type="presOf" srcId="{A5CB96B7-5474-4E4E-B178-5D7DE91A5689}" destId="{F5AC1A85-2BE8-4E12-8064-C522632D410C}" srcOrd="0" destOrd="3" presId="urn:microsoft.com/office/officeart/2005/8/layout/cycle4"/>
    <dgm:cxn modelId="{2EFDE1D6-AB42-4B70-B52C-780D9AC8C05F}" srcId="{B363C1C5-0117-465D-80E3-DA79D2C36C7A}" destId="{AC9B9DA8-3ADE-4A06-A8E0-6699A41CA600}" srcOrd="2" destOrd="0" parTransId="{E5A482FC-481B-4059-8A6A-E3BD909D27F7}" sibTransId="{C394BC54-125A-4DDA-AB21-B241D5B8751C}"/>
    <dgm:cxn modelId="{3FB015DF-565A-4D80-A7FC-B950853CC0F7}" type="presOf" srcId="{134BE7CE-6B6C-4143-9579-8D61E01EFF84}" destId="{F5AC1A85-2BE8-4E12-8064-C522632D410C}" srcOrd="0" destOrd="0" presId="urn:microsoft.com/office/officeart/2005/8/layout/cycle4"/>
    <dgm:cxn modelId="{29D8EAED-0A6A-4313-880D-B6BD130B0B8B}" type="presOf" srcId="{AC9B9DA8-3ADE-4A06-A8E0-6699A41CA600}" destId="{4EBAD8C3-628D-4156-8009-52EEDF55B2AC}" srcOrd="1" destOrd="2" presId="urn:microsoft.com/office/officeart/2005/8/layout/cycle4"/>
    <dgm:cxn modelId="{1806F0EF-AC81-4F09-BB65-99743D5D14C4}" type="presOf" srcId="{69D5B32B-5DE9-4F55-8254-D31EA5665F74}" destId="{4EBAD8C3-628D-4156-8009-52EEDF55B2AC}" srcOrd="1" destOrd="1" presId="urn:microsoft.com/office/officeart/2005/8/layout/cycle4"/>
    <dgm:cxn modelId="{166DD0F2-7D0B-4180-81B2-3D93FD25559D}" srcId="{B363C1C5-0117-465D-80E3-DA79D2C36C7A}" destId="{A5CB96B7-5474-4E4E-B178-5D7DE91A5689}" srcOrd="3" destOrd="0" parTransId="{7CDB7554-1FD2-4280-A9D4-4526E016AE2A}" sibTransId="{8DF10189-FF8F-460B-B466-7C03BDBBF784}"/>
    <dgm:cxn modelId="{72EC55F6-DF34-4778-AB95-EF7D13CEFF95}" type="presOf" srcId="{C1734CE5-AF62-4064-98ED-199FBDC4066B}" destId="{940F617D-6556-4B2A-8FE7-E9AE1762D270}" srcOrd="1" destOrd="0" presId="urn:microsoft.com/office/officeart/2005/8/layout/cycle4"/>
    <dgm:cxn modelId="{1F87CFFB-A7F8-4968-90A8-EA8829D3AA5C}" type="presOf" srcId="{A171C5F2-6207-49D8-B1EF-43479B1981C0}" destId="{B216E418-6982-43FD-A6C3-AB1851A82AAD}" srcOrd="0" destOrd="1" presId="urn:microsoft.com/office/officeart/2005/8/layout/cycle4"/>
    <dgm:cxn modelId="{9B398FFC-4277-41FF-A191-4773C14DA2D6}" type="presOf" srcId="{AC9B9DA8-3ADE-4A06-A8E0-6699A41CA600}" destId="{F5AC1A85-2BE8-4E12-8064-C522632D410C}" srcOrd="0" destOrd="2" presId="urn:microsoft.com/office/officeart/2005/8/layout/cycle4"/>
    <dgm:cxn modelId="{4CDD1F57-BF3D-4867-8122-7FB079F50739}" type="presParOf" srcId="{A97EC061-45DF-4FE2-BA89-E1328FA545E4}" destId="{F005618E-CEC5-4027-B98B-38593FAE3137}" srcOrd="0" destOrd="0" presId="urn:microsoft.com/office/officeart/2005/8/layout/cycle4"/>
    <dgm:cxn modelId="{E22EA9B1-A137-4820-A359-43EEB3DC624C}" type="presParOf" srcId="{F005618E-CEC5-4027-B98B-38593FAE3137}" destId="{495051C1-B006-4332-8243-5507C69575FB}" srcOrd="0" destOrd="0" presId="urn:microsoft.com/office/officeart/2005/8/layout/cycle4"/>
    <dgm:cxn modelId="{0EA26821-B0D9-4327-B7C6-5950038A2180}" type="presParOf" srcId="{495051C1-B006-4332-8243-5507C69575FB}" destId="{229C1DC6-63C6-4B6C-86D4-62F51A50CC10}" srcOrd="0" destOrd="0" presId="urn:microsoft.com/office/officeart/2005/8/layout/cycle4"/>
    <dgm:cxn modelId="{BA0B18C4-32C5-4FAF-971B-F8ED2859BEDF}" type="presParOf" srcId="{495051C1-B006-4332-8243-5507C69575FB}" destId="{B4843004-C50F-4C92-942A-C4D85491D608}" srcOrd="1" destOrd="0" presId="urn:microsoft.com/office/officeart/2005/8/layout/cycle4"/>
    <dgm:cxn modelId="{47E1323A-5CE9-499D-9713-4C7F59187F81}" type="presParOf" srcId="{F005618E-CEC5-4027-B98B-38593FAE3137}" destId="{07AF292E-BB70-4FD0-AFBE-3C985821EFE3}" srcOrd="1" destOrd="0" presId="urn:microsoft.com/office/officeart/2005/8/layout/cycle4"/>
    <dgm:cxn modelId="{0EF6DA6C-750B-4B32-8089-C2588FE05BD9}" type="presParOf" srcId="{07AF292E-BB70-4FD0-AFBE-3C985821EFE3}" destId="{F5AC1A85-2BE8-4E12-8064-C522632D410C}" srcOrd="0" destOrd="0" presId="urn:microsoft.com/office/officeart/2005/8/layout/cycle4"/>
    <dgm:cxn modelId="{A80ADBE2-0367-4EE7-9789-4F8169D2C7BA}" type="presParOf" srcId="{07AF292E-BB70-4FD0-AFBE-3C985821EFE3}" destId="{4EBAD8C3-628D-4156-8009-52EEDF55B2AC}" srcOrd="1" destOrd="0" presId="urn:microsoft.com/office/officeart/2005/8/layout/cycle4"/>
    <dgm:cxn modelId="{CCD474C6-4A7D-4CCD-981C-103CD5BDDA1F}" type="presParOf" srcId="{F005618E-CEC5-4027-B98B-38593FAE3137}" destId="{7E5369B6-795B-49A8-9B25-DE674421342B}" srcOrd="2" destOrd="0" presId="urn:microsoft.com/office/officeart/2005/8/layout/cycle4"/>
    <dgm:cxn modelId="{67AB8820-62D7-4F4B-B83D-6F4385C811A7}" type="presParOf" srcId="{7E5369B6-795B-49A8-9B25-DE674421342B}" destId="{B216E418-6982-43FD-A6C3-AB1851A82AAD}" srcOrd="0" destOrd="0" presId="urn:microsoft.com/office/officeart/2005/8/layout/cycle4"/>
    <dgm:cxn modelId="{1931D5F2-67A2-4769-8561-B1F75B8F4EBB}" type="presParOf" srcId="{7E5369B6-795B-49A8-9B25-DE674421342B}" destId="{940F617D-6556-4B2A-8FE7-E9AE1762D270}" srcOrd="1" destOrd="0" presId="urn:microsoft.com/office/officeart/2005/8/layout/cycle4"/>
    <dgm:cxn modelId="{1DCFB919-BEAD-4451-94E8-3C1C3D6EFCCA}" type="presParOf" srcId="{F005618E-CEC5-4027-B98B-38593FAE3137}" destId="{13E9E0AA-DA0C-416C-BEC6-205AA8B2567E}" srcOrd="3" destOrd="0" presId="urn:microsoft.com/office/officeart/2005/8/layout/cycle4"/>
    <dgm:cxn modelId="{094CD9FE-2ADA-4C0E-B409-D99349980B29}" type="presParOf" srcId="{13E9E0AA-DA0C-416C-BEC6-205AA8B2567E}" destId="{A02745A8-9C55-4BE6-8506-EBDA4F7156C4}" srcOrd="0" destOrd="0" presId="urn:microsoft.com/office/officeart/2005/8/layout/cycle4"/>
    <dgm:cxn modelId="{956ABD21-E110-4C6B-820F-17894E07E165}" type="presParOf" srcId="{13E9E0AA-DA0C-416C-BEC6-205AA8B2567E}" destId="{EBD6107A-9F38-4C16-90D8-88624C6F8143}" srcOrd="1" destOrd="0" presId="urn:microsoft.com/office/officeart/2005/8/layout/cycle4"/>
    <dgm:cxn modelId="{2C1A8C30-95E7-4159-BBD8-6D8DED8CFFAA}" type="presParOf" srcId="{F005618E-CEC5-4027-B98B-38593FAE3137}" destId="{DC47D9B1-20B0-433B-B354-EFF2155EFBDA}" srcOrd="4" destOrd="0" presId="urn:microsoft.com/office/officeart/2005/8/layout/cycle4"/>
    <dgm:cxn modelId="{DE6F1FAB-AE84-4A13-85A4-73F524E9A73F}" type="presParOf" srcId="{A97EC061-45DF-4FE2-BA89-E1328FA545E4}" destId="{75DC4A9E-9DB8-4BBE-9BBE-8C2178B51B34}" srcOrd="1" destOrd="0" presId="urn:microsoft.com/office/officeart/2005/8/layout/cycle4"/>
    <dgm:cxn modelId="{F5808D84-66D4-46B4-A310-D9A13074182D}" type="presParOf" srcId="{75DC4A9E-9DB8-4BBE-9BBE-8C2178B51B34}" destId="{EFB3AE97-0117-4026-8C52-255829314EE6}" srcOrd="0" destOrd="0" presId="urn:microsoft.com/office/officeart/2005/8/layout/cycle4"/>
    <dgm:cxn modelId="{BB47F70C-FABC-4836-83FC-96FFAA767A4B}" type="presParOf" srcId="{75DC4A9E-9DB8-4BBE-9BBE-8C2178B51B34}" destId="{3B0E4536-059C-4CBD-9796-0CA1AE8F7700}" srcOrd="1" destOrd="0" presId="urn:microsoft.com/office/officeart/2005/8/layout/cycle4"/>
    <dgm:cxn modelId="{CF4183D5-68D4-432B-BD94-21FD01D3A6F2}" type="presParOf" srcId="{75DC4A9E-9DB8-4BBE-9BBE-8C2178B51B34}" destId="{EC7060A3-8454-47EC-976C-E29E982FD6CA}" srcOrd="2" destOrd="0" presId="urn:microsoft.com/office/officeart/2005/8/layout/cycle4"/>
    <dgm:cxn modelId="{709A3176-5F08-4A57-9168-0529C0C21FD9}" type="presParOf" srcId="{75DC4A9E-9DB8-4BBE-9BBE-8C2178B51B34}" destId="{6861B26A-F515-4FE7-8F8F-9F7ACE3C2965}" srcOrd="3" destOrd="0" presId="urn:microsoft.com/office/officeart/2005/8/layout/cycle4"/>
    <dgm:cxn modelId="{D62979E0-B5AA-4E5F-925C-B37A1643940D}" type="presParOf" srcId="{75DC4A9E-9DB8-4BBE-9BBE-8C2178B51B34}" destId="{FC5D5896-8615-423B-84A2-11D08E332E84}" srcOrd="4" destOrd="0" presId="urn:microsoft.com/office/officeart/2005/8/layout/cycle4"/>
    <dgm:cxn modelId="{883BAAB1-8C1B-40EA-A445-21FE5EF8639E}" type="presParOf" srcId="{A97EC061-45DF-4FE2-BA89-E1328FA545E4}" destId="{6D116900-3327-468E-8EB7-223EB543C39F}" srcOrd="2" destOrd="0" presId="urn:microsoft.com/office/officeart/2005/8/layout/cycle4"/>
    <dgm:cxn modelId="{D581EF46-7373-44E0-9A8C-B5BAD8EC72B1}" type="presParOf" srcId="{A97EC061-45DF-4FE2-BA89-E1328FA545E4}" destId="{6E3E5986-C51C-4C06-A95C-2B1DF1BAC9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E418-6982-43FD-A6C3-AB1851A82AAD}">
      <dsp:nvSpPr>
        <dsp:cNvPr id="0" name=""/>
        <dsp:cNvSpPr/>
      </dsp:nvSpPr>
      <dsp:spPr>
        <a:xfrm>
          <a:off x="4538464" y="2624666"/>
          <a:ext cx="2319535" cy="15025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D4F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RESPECTA PLANUL PAS CU PAS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OBSERVA SI NOTEAZA REZULTATELE</a:t>
          </a:r>
        </a:p>
      </dsp:txBody>
      <dsp:txXfrm>
        <a:off x="5267331" y="3033305"/>
        <a:ext cx="1557662" cy="1060887"/>
      </dsp:txXfrm>
    </dsp:sp>
    <dsp:sp modelId="{A02745A8-9C55-4BE6-8506-EBDA4F7156C4}">
      <dsp:nvSpPr>
        <dsp:cNvPr id="0" name=""/>
        <dsp:cNvSpPr/>
      </dsp:nvSpPr>
      <dsp:spPr>
        <a:xfrm>
          <a:off x="0" y="2624673"/>
          <a:ext cx="2549772" cy="1609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ANALIZEAZA DATELE: Ce am </a:t>
          </a:r>
          <a:r>
            <a:rPr lang="en-US" sz="1200" kern="1200" dirty="0" err="1"/>
            <a:t>aflat</a:t>
          </a:r>
          <a:r>
            <a:rPr lang="en-GB" sz="1200" kern="1200" dirty="0">
              <a:ea typeface="Times New Roman" pitchFamily="18" charset="0"/>
              <a:cs typeface="Calibri" pitchFamily="34" charset="0"/>
            </a:rPr>
            <a:t>? Ce  a </a:t>
          </a:r>
          <a:r>
            <a:rPr lang="en-GB" sz="1200" kern="1200" dirty="0" err="1">
              <a:ea typeface="Times New Roman" pitchFamily="18" charset="0"/>
              <a:cs typeface="Calibri" pitchFamily="34" charset="0"/>
            </a:rPr>
            <a:t>mers</a:t>
          </a:r>
          <a:r>
            <a:rPr lang="en-GB" sz="1200" kern="1200" dirty="0">
              <a:ea typeface="Times New Roman" pitchFamily="18" charset="0"/>
              <a:cs typeface="Calibri" pitchFamily="34" charset="0"/>
            </a:rPr>
            <a:t> </a:t>
          </a:r>
          <a:r>
            <a:rPr lang="en-GB" sz="1200" kern="1200" dirty="0" err="1">
              <a:ea typeface="Times New Roman" pitchFamily="18" charset="0"/>
              <a:cs typeface="Calibri" pitchFamily="34" charset="0"/>
            </a:rPr>
            <a:t>rau</a:t>
          </a:r>
          <a:r>
            <a:rPr lang="en-GB" sz="1200" kern="1200" dirty="0">
              <a:ea typeface="Times New Roman" pitchFamily="18" charset="0"/>
              <a:cs typeface="Calibri" pitchFamily="34" charset="0"/>
            </a:rPr>
            <a:t>? </a:t>
          </a:r>
          <a:endParaRPr lang="en-US" sz="1200" kern="1200" dirty="0"/>
        </a:p>
      </dsp:txBody>
      <dsp:txXfrm>
        <a:off x="35346" y="3062289"/>
        <a:ext cx="1714148" cy="1136116"/>
      </dsp:txXfrm>
    </dsp:sp>
    <dsp:sp modelId="{F5AC1A85-2BE8-4E12-8064-C522632D410C}">
      <dsp:nvSpPr>
        <dsp:cNvPr id="0" name=""/>
        <dsp:cNvSpPr/>
      </dsp:nvSpPr>
      <dsp:spPr>
        <a:xfrm>
          <a:off x="4121087" y="174981"/>
          <a:ext cx="2736912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GASESTE O STRATEGIE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OBIECTIVE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INTREBARI SI PREDICTII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CINE, CE, UNDE, CAND, CUM</a:t>
          </a:r>
        </a:p>
      </dsp:txBody>
      <dsp:txXfrm>
        <a:off x="4975167" y="207987"/>
        <a:ext cx="1849826" cy="1060887"/>
      </dsp:txXfrm>
    </dsp:sp>
    <dsp:sp modelId="{229C1DC6-63C6-4B6C-86D4-62F51A50CC10}">
      <dsp:nvSpPr>
        <dsp:cNvPr id="0" name=""/>
        <dsp:cNvSpPr/>
      </dsp:nvSpPr>
      <dsp:spPr>
        <a:xfrm>
          <a:off x="0" y="349951"/>
          <a:ext cx="2319535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C7B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 SCHIMBARILE NECESARE PENTRUIMBUNATATIREA </a:t>
          </a:r>
          <a:r>
            <a:rPr lang="en-US" sz="1200" kern="1200" dirty="0" err="1"/>
            <a:t>PRODUSULUI.Poate</a:t>
          </a:r>
          <a:r>
            <a:rPr lang="en-US" sz="1200" kern="1200" dirty="0"/>
            <a:t> fi </a:t>
          </a:r>
          <a:r>
            <a:rPr lang="en-US" sz="1200" kern="1200" dirty="0" err="1"/>
            <a:t>necesar</a:t>
          </a:r>
          <a:r>
            <a:rPr lang="en-US" sz="1200" kern="1200" dirty="0"/>
            <a:t> </a:t>
          </a:r>
          <a:r>
            <a:rPr lang="en-US" sz="1200" kern="1200" dirty="0" err="1"/>
            <a:t>sa</a:t>
          </a:r>
          <a:r>
            <a:rPr lang="en-US" sz="1200" kern="1200" dirty="0"/>
            <a:t> </a:t>
          </a:r>
          <a:r>
            <a:rPr lang="en-US" sz="1200" kern="1200" dirty="0" err="1"/>
            <a:t>reconsideri</a:t>
          </a:r>
          <a:r>
            <a:rPr lang="en-US" sz="1200" kern="1200" dirty="0"/>
            <a:t> </a:t>
          </a:r>
          <a:r>
            <a:rPr lang="en-US" sz="1200" kern="1200" dirty="0" err="1"/>
            <a:t>intregul</a:t>
          </a:r>
          <a:r>
            <a:rPr lang="en-US" sz="1200" kern="1200" dirty="0"/>
            <a:t> </a:t>
          </a:r>
          <a:r>
            <a:rPr lang="en-US" sz="1200" kern="1200" dirty="0" err="1"/>
            <a:t>proces</a:t>
          </a:r>
          <a:endParaRPr lang="en-US" sz="1200" kern="1200" dirty="0"/>
        </a:p>
      </dsp:txBody>
      <dsp:txXfrm>
        <a:off x="33006" y="382957"/>
        <a:ext cx="1557662" cy="1060887"/>
      </dsp:txXfrm>
    </dsp:sp>
    <dsp:sp modelId="{EFB3AE97-0117-4026-8C52-255829314EE6}">
      <dsp:nvSpPr>
        <dsp:cNvPr id="0" name=""/>
        <dsp:cNvSpPr/>
      </dsp:nvSpPr>
      <dsp:spPr>
        <a:xfrm>
          <a:off x="1348930" y="282130"/>
          <a:ext cx="2033115" cy="2033115"/>
        </a:xfrm>
        <a:prstGeom prst="pieWedge">
          <a:avLst/>
        </a:prstGeom>
        <a:solidFill>
          <a:srgbClr val="AC7B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latin typeface="Arial Black" pitchFamily="34" charset="0"/>
            </a:rPr>
            <a:t>ACTIONEAZA</a:t>
          </a:r>
        </a:p>
      </dsp:txBody>
      <dsp:txXfrm>
        <a:off x="1944416" y="877616"/>
        <a:ext cx="1437629" cy="1437629"/>
      </dsp:txXfrm>
    </dsp:sp>
    <dsp:sp modelId="{3B0E4536-059C-4CBD-9796-0CA1AE8F7700}">
      <dsp:nvSpPr>
        <dsp:cNvPr id="0" name=""/>
        <dsp:cNvSpPr/>
      </dsp:nvSpPr>
      <dsp:spPr>
        <a:xfrm rot="5400000">
          <a:off x="3475954" y="282130"/>
          <a:ext cx="2033115" cy="2033115"/>
        </a:xfrm>
        <a:prstGeom prst="pieWedg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PLANIFICA</a:t>
          </a:r>
        </a:p>
      </dsp:txBody>
      <dsp:txXfrm rot="-5400000">
        <a:off x="3475954" y="877616"/>
        <a:ext cx="1437629" cy="1437629"/>
      </dsp:txXfrm>
    </dsp:sp>
    <dsp:sp modelId="{EC7060A3-8454-47EC-976C-E29E982FD6CA}">
      <dsp:nvSpPr>
        <dsp:cNvPr id="0" name=""/>
        <dsp:cNvSpPr/>
      </dsp:nvSpPr>
      <dsp:spPr>
        <a:xfrm rot="10800000">
          <a:off x="3496813" y="2430013"/>
          <a:ext cx="2033115" cy="2033115"/>
        </a:xfrm>
        <a:prstGeom prst="pieWedge">
          <a:avLst/>
        </a:prstGeom>
        <a:solidFill>
          <a:srgbClr val="FD4F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TESTEAZA</a:t>
          </a:r>
        </a:p>
      </dsp:txBody>
      <dsp:txXfrm rot="10800000">
        <a:off x="3496813" y="2430013"/>
        <a:ext cx="1437629" cy="1437629"/>
      </dsp:txXfrm>
    </dsp:sp>
    <dsp:sp modelId="{6861B26A-F515-4FE7-8F8F-9F7ACE3C2965}">
      <dsp:nvSpPr>
        <dsp:cNvPr id="0" name=""/>
        <dsp:cNvSpPr/>
      </dsp:nvSpPr>
      <dsp:spPr>
        <a:xfrm rot="16200000">
          <a:off x="1348930" y="2409154"/>
          <a:ext cx="2033115" cy="2033115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Arial Black" pitchFamily="34" charset="0"/>
            </a:rPr>
            <a:t>VERIFICA</a:t>
          </a:r>
        </a:p>
      </dsp:txBody>
      <dsp:txXfrm rot="5400000">
        <a:off x="1944416" y="2409154"/>
        <a:ext cx="1437629" cy="1437629"/>
      </dsp:txXfrm>
    </dsp:sp>
    <dsp:sp modelId="{6D116900-3327-468E-8EB7-223EB543C39F}">
      <dsp:nvSpPr>
        <dsp:cNvPr id="0" name=""/>
        <dsp:cNvSpPr/>
      </dsp:nvSpPr>
      <dsp:spPr>
        <a:xfrm>
          <a:off x="3078017" y="1939612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5986-C51C-4C06-A95C-2B1DF1BAC9C0}">
      <dsp:nvSpPr>
        <dsp:cNvPr id="0" name=""/>
        <dsp:cNvSpPr/>
      </dsp:nvSpPr>
      <dsp:spPr>
        <a:xfrm rot="10800000">
          <a:off x="3078017" y="2174383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modoro_Techniqu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 2.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Antreprenoriatul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Feminin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Curs 4: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Afacerea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mea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Partener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: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52400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Sfaturi pentru o afacere la domiciliu de succes: “Fa ceea ce iti place!”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57400" y="2551212"/>
            <a:ext cx="6248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2.1.2  Un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birou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la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domiciliu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organizat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un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birou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eficient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productiv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 fi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organizat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eficient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poate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însemna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diferența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dintre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avea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succes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afacerea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ta la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domiciliu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avea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puțin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succes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Managerierea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timpului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D4FB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Planifica- ti intalnirile cu clientii, prietenii si famila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!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Revizuieste- ti prioritatile la inceputul zilei! 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o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prioritate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și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nu?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Prioritățile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sunt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acțiuni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care au un impact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semnificativ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asupra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atingerii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obiectivelor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Vine actiunea ta in intampinarea unei urgente a clientilor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clienții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tai au 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urgență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acțiunile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pe care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trebuie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le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faci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pentru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 le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rezolva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trebui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fie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priorități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top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pentru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tine.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Prioritizarea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„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situațiilor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urgență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”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devine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ușoară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odata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cu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experiența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Cumpara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calendar, un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organizator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al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activitatilor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zilnice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sau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organizator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electronic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foloseste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l!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Junk mail (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cunoscut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sub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numele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spam)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incredibil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consumator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timp.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0" y="2400300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Organizarea</a:t>
            </a:r>
            <a:r>
              <a:rPr lang="en-GB" sz="20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biroului</a:t>
            </a:r>
            <a:r>
              <a:rPr lang="en-GB" sz="20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lucru</a:t>
            </a:r>
            <a:r>
              <a:rPr lang="en-GB" sz="20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Calibri" pitchFamily="34" charset="0"/>
                <a:cs typeface="Calibri" pitchFamily="34" charset="0"/>
              </a:rPr>
              <a:t>Fa-ti un obicei din a-ti mentine biroul ordonat si curat.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Fa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curat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pe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birou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/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pupitru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!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000" b="1" dirty="0">
                <a:latin typeface="Calibri" pitchFamily="34" charset="0"/>
                <a:cs typeface="Calibri" pitchFamily="34" charset="0"/>
              </a:rPr>
              <a:t>Fa curat in biroul de lucru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!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Un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birou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organizat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este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mult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mai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ușor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folosit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și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ai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mult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mai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puține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șanse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de a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pierde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ceva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important.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000" b="1" dirty="0" err="1">
                <a:latin typeface="Calibri" pitchFamily="34" charset="0"/>
                <a:cs typeface="Calibri" pitchFamily="34" charset="0"/>
              </a:rPr>
              <a:t>Etichetarea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Organizeaza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documentele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importante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!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Organizeaza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-le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categorii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plasate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foldere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pe care le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etichetezi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corect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Organizeaza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elementele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după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categorie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și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pune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-le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cutii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ETICHETATE, de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exemplu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unelte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instrumente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componente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6075"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Materie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prima (pe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culori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pe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marimi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dupa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utilitate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), etc.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Dacă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ai un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lanț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producție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plaseaza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cutiile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ordinea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necesară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pentru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efectua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etapele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producție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lanț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•Lucreaza cu cat mai putina hartie posibil </a:t>
            </a:r>
            <a:r>
              <a:rPr lang="en-GB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! </a:t>
            </a: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Este un </a:t>
            </a:r>
            <a:r>
              <a:rPr lang="es-ES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semn</a:t>
            </a: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că</a:t>
            </a: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iubești</a:t>
            </a: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planeta </a:t>
            </a:r>
            <a:r>
              <a:rPr lang="es-ES" sz="20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noastră</a:t>
            </a: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21183392">
            <a:off x="6490891" y="1741293"/>
            <a:ext cx="3789220" cy="4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7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Cateva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sfaturi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‘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aromate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’: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513939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Sa ai o atitudine serioasa in afaceri</a:t>
            </a:r>
          </a:p>
          <a:p>
            <a:r>
              <a:rPr lang="it-IT" altLang="ko-KR" sz="24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2.1 Tu esti cea care decide</a:t>
            </a: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7773" y="1943100"/>
            <a:ext cx="581024" cy="581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2" y="6591299"/>
            <a:ext cx="949212" cy="9144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73736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Sfaturi pentru o afacere la domiciliu de succes: “Fa ceea ce iti place!”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08DF9CA-52FE-B5E9-55D1-0AA3A4015ACA}"/>
              </a:ext>
            </a:extLst>
          </p:cNvPr>
          <p:cNvSpPr txBox="1"/>
          <p:nvPr/>
        </p:nvSpPr>
        <p:spPr>
          <a:xfrm>
            <a:off x="381000" y="723900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2: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Devino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experta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!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104900"/>
            <a:ext cx="13563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Asuma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ti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rolul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de expert.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Oamenii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respectă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pe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cei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care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știu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mult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decât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Prin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specializare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iti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asumi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rolul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unui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presupus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expert,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chiar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dacă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tocmai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ai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început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afacerea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Este logic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pentru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clienții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tai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angajeze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un expert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loc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cineva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puțin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experimentat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Lucrul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interesant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despre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deveni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expert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este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trecerea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timpului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face din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experimentata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domeniul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tău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431" y="2688289"/>
            <a:ext cx="6644737" cy="659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2.2.1 </a:t>
            </a:r>
            <a:r>
              <a:rPr lang="en-GB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Tehnica</a:t>
            </a:r>
            <a:r>
              <a:rPr lang="en-GB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 Pomodoro</a:t>
            </a:r>
            <a:endParaRPr lang="en-GB" dirty="0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  <a:p>
            <a:pPr marL="1427163"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ea typeface="Times New Roman" pitchFamily="18" charset="0"/>
                <a:cs typeface="Calibri" pitchFamily="34" charset="0"/>
              </a:rPr>
              <a:t>Tehnica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Pomodoro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este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o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metodă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gestionare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timpului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dezvoltată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de Francesco Cirillo la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sfârșitul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anilor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1980.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Acesta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utilizează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un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cronometru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bucătărie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diviza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lucrul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în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intervale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, de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obicei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25 minute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în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lungime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, separate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prin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pauze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scurte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Tehnica</a:t>
            </a:r>
            <a:r>
              <a:rPr lang="en-GB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originala</a:t>
            </a:r>
            <a:r>
              <a:rPr lang="en-GB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 are 6 </a:t>
            </a:r>
            <a:r>
              <a:rPr lang="en-GB" sz="2000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pasi</a:t>
            </a:r>
            <a:r>
              <a:rPr lang="en-GB" sz="2000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sarcina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 care o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Seteaza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cronometrul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Pomodoro (de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obicei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25 minute).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Lucreaza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sarcina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Opreste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cand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cronometrul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pauza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scurta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obicei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5–10 minute).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Dacă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ai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terminat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puțin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pomodoros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tomate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revino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pasul 2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repeta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până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când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treci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pomodoros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tomate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După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pomodoro/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tomate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patrulea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pomodoro/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tomata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fa o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pauză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lungă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obicei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până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30 minute). Cand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pauza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lungă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finalizată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revino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pasul 2. Ca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tehnica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pomodoro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interval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timp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informații,viziteaza:</a:t>
            </a:r>
            <a:r>
              <a:rPr lang="en-GB" sz="1800" b="1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en-GB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://en.wikipedia.org/wiki/Pomodoro_Technique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144502" y="3334434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SFATUL NOSTRU ESTE SA ADAPTEZI ACEASTA TEHNICA NEVOILOR TALE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Noi\Desktop\wide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86100"/>
            <a:ext cx="1447800" cy="1264371"/>
          </a:xfrm>
          <a:prstGeom prst="rect">
            <a:avLst/>
          </a:prstGeom>
          <a:noFill/>
        </p:spPr>
      </p:pic>
      <p:pic>
        <p:nvPicPr>
          <p:cNvPr id="2054" name="Picture 6" descr="C:\Users\Noi\Desktop\wide\POMODOR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3958" t="24446" r="23578" b="17666"/>
          <a:stretch>
            <a:fillRect/>
          </a:stretch>
        </p:blipFill>
        <p:spPr bwMode="auto">
          <a:xfrm>
            <a:off x="8871499" y="2513542"/>
            <a:ext cx="3886200" cy="3216164"/>
          </a:xfrm>
          <a:prstGeom prst="rect">
            <a:avLst/>
          </a:prstGeom>
          <a:noFill/>
        </p:spPr>
      </p:pic>
      <p:pic>
        <p:nvPicPr>
          <p:cNvPr id="1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6286499"/>
            <a:ext cx="800100" cy="662152"/>
          </a:xfrm>
          <a:prstGeom prst="rect">
            <a:avLst/>
          </a:prstGeom>
          <a:noFill/>
        </p:spPr>
      </p:pic>
      <p:pic>
        <p:nvPicPr>
          <p:cNvPr id="1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6286499"/>
            <a:ext cx="800100" cy="662152"/>
          </a:xfrm>
          <a:prstGeom prst="rect">
            <a:avLst/>
          </a:prstGeom>
          <a:noFill/>
        </p:spPr>
      </p:pic>
      <p:pic>
        <p:nvPicPr>
          <p:cNvPr id="1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7124699"/>
            <a:ext cx="800100" cy="662152"/>
          </a:xfrm>
          <a:prstGeom prst="rect">
            <a:avLst/>
          </a:prstGeom>
          <a:noFill/>
        </p:spPr>
      </p:pic>
      <p:pic>
        <p:nvPicPr>
          <p:cNvPr id="1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7124699"/>
            <a:ext cx="800100" cy="662152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 rot="14071522">
            <a:off x="91557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4071522">
            <a:off x="101463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14071522">
            <a:off x="9308192" y="7054530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4071522">
            <a:off x="10298792" y="70545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0" name="Picture 69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1202" y="6591299"/>
            <a:ext cx="949212" cy="914400"/>
          </a:xfrm>
          <a:prstGeom prst="rect">
            <a:avLst/>
          </a:prstGeom>
        </p:spPr>
      </p:pic>
      <p:pic>
        <p:nvPicPr>
          <p:cNvPr id="7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6286499"/>
            <a:ext cx="800100" cy="662152"/>
          </a:xfrm>
          <a:prstGeom prst="rect">
            <a:avLst/>
          </a:prstGeom>
          <a:noFill/>
        </p:spPr>
      </p:pic>
      <p:pic>
        <p:nvPicPr>
          <p:cNvPr id="7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6286499"/>
            <a:ext cx="800100" cy="662152"/>
          </a:xfrm>
          <a:prstGeom prst="rect">
            <a:avLst/>
          </a:prstGeom>
          <a:noFill/>
        </p:spPr>
      </p:pic>
      <p:pic>
        <p:nvPicPr>
          <p:cNvPr id="7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7124699"/>
            <a:ext cx="800100" cy="662152"/>
          </a:xfrm>
          <a:prstGeom prst="rect">
            <a:avLst/>
          </a:prstGeom>
          <a:noFill/>
        </p:spPr>
      </p:pic>
      <p:pic>
        <p:nvPicPr>
          <p:cNvPr id="7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7124699"/>
            <a:ext cx="800100" cy="662152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 rot="14071522">
            <a:off x="118989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 rot="14071522">
            <a:off x="128895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7" name="Picture 76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4402" y="6591299"/>
            <a:ext cx="949212" cy="914400"/>
          </a:xfrm>
          <a:prstGeom prst="rect">
            <a:avLst/>
          </a:prstGeom>
        </p:spPr>
      </p:pic>
      <p:pic>
        <p:nvPicPr>
          <p:cNvPr id="78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6286499"/>
            <a:ext cx="800100" cy="662152"/>
          </a:xfrm>
          <a:prstGeom prst="rect">
            <a:avLst/>
          </a:prstGeom>
          <a:noFill/>
        </p:spPr>
      </p:pic>
      <p:pic>
        <p:nvPicPr>
          <p:cNvPr id="79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6286499"/>
            <a:ext cx="800100" cy="662152"/>
          </a:xfrm>
          <a:prstGeom prst="rect">
            <a:avLst/>
          </a:prstGeom>
          <a:noFill/>
        </p:spPr>
      </p:pic>
      <p:pic>
        <p:nvPicPr>
          <p:cNvPr id="80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7124699"/>
            <a:ext cx="800100" cy="662152"/>
          </a:xfrm>
          <a:prstGeom prst="rect">
            <a:avLst/>
          </a:prstGeom>
          <a:noFill/>
        </p:spPr>
      </p:pic>
      <p:pic>
        <p:nvPicPr>
          <p:cNvPr id="8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7124699"/>
            <a:ext cx="800100" cy="662152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 rot="14071522">
            <a:off x="146421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 rot="14071522">
            <a:off x="156327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 rot="14124973">
            <a:off x="13067648" y="707815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 rot="14124973">
            <a:off x="12000849" y="7078150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 rot="14124973">
            <a:off x="14744050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 rot="14124973">
            <a:off x="15734649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400" y="2296567"/>
            <a:ext cx="7467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2.2.2 </a:t>
            </a:r>
            <a:r>
              <a:rPr lang="en-GB" sz="2000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Jurnalul</a:t>
            </a:r>
            <a:r>
              <a:rPr lang="en-GB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 de </a:t>
            </a:r>
            <a:r>
              <a:rPr lang="en-GB" sz="2000" b="1" dirty="0" err="1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productie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Poți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scrie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într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-o agenda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speciala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întregul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proces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tehnologic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de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producție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cazul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în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care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produci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bunuri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Aceasta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metoda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este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ciclul</a:t>
            </a: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PDCA</a:t>
            </a:r>
            <a:endParaRPr lang="en-GB" dirty="0">
              <a:ea typeface="Times New Roman" pitchFamily="18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ea typeface="Times New Roman" pitchFamily="18" charset="0"/>
                <a:cs typeface="Calibri" pitchFamily="34" charset="0"/>
              </a:rPr>
              <a:t>Ciclul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plan – Do – Check – Act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este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un model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în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patru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faze (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sau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patru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„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pași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”)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strategia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de control al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calității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și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îmbunătățirea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continuă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GB" dirty="0" err="1">
                <a:ea typeface="Times New Roman" pitchFamily="18" charset="0"/>
                <a:cs typeface="Calibri" pitchFamily="34" charset="0"/>
              </a:rPr>
              <a:t>calității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Faza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planificare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Plan (P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această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decizii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privire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obiectivele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care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trebuie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atinse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procesele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obținerii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rezultatelor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/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produselor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Faza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realizare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Do (D).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producție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îmbunătățire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timpul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planificare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(P)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testează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preferință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scară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ea typeface="Times New Roman" pitchFamily="18" charset="0"/>
                <a:cs typeface="Calibri" pitchFamily="34" charset="0"/>
              </a:rPr>
              <a:t>3.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Verificare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(C)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faza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studiu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Verificare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Sunt investigate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rezultatele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implementării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scară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planului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producție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îmbunătățire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ea typeface="Times New Roman" pitchFamily="18" charset="0"/>
                <a:cs typeface="Calibri" pitchFamily="34" charset="0"/>
              </a:rPr>
              <a:t>4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Faza de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acțiune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Act (A).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această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etapă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măsurile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îmbunătățire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Modificările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adoptate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abandonate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funcție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rezultatele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etapei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anterioare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Uneori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poate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necesar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reconsidere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întregul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tehnologic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producție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stabilească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avea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succesul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așteptat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72212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Sfaturi pentru o afacere la domiciliu de succes: “Fa ceea ce iti place!”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08DF9CA-52FE-B5E9-55D1-0AA3A4015ACA}"/>
              </a:ext>
            </a:extLst>
          </p:cNvPr>
          <p:cNvSpPr txBox="1"/>
          <p:nvPr/>
        </p:nvSpPr>
        <p:spPr>
          <a:xfrm>
            <a:off x="1066800" y="1104900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2: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Devino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experta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6800" y="1562100"/>
            <a:ext cx="135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Asuma- ti rolul de expert.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805249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Oamenii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ii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respecta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pe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cei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care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stiu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mai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mult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decat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ei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! </a:t>
            </a:r>
            <a:endParaRPr lang="en-US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363200" y="6682889"/>
            <a:ext cx="5029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utilizeaza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urmatoarele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situatii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: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algn="just" fontAlgn="base"/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atunci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când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dezvoltă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model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îmbunătățit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serviciu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3738" marR="0" lvl="0" indent="-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când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definește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repetitiv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693738" marR="0" lvl="0" indent="-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cand se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implementeaza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orice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schimbare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30992817"/>
              </p:ext>
            </p:extLst>
          </p:nvPr>
        </p:nvGraphicFramePr>
        <p:xfrm>
          <a:off x="9525000" y="21717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8100"/>
            <a:ext cx="8940801" cy="50292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448800" y="2857500"/>
            <a:ext cx="5486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2.3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Intreaba- te pe tine insati daca sa cresti sau nu afacerea: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2000" b="1" dirty="0" err="1">
                <a:cs typeface="Calibri" pitchFamily="34" charset="0"/>
              </a:rPr>
              <a:t>Intreaba</a:t>
            </a:r>
            <a:r>
              <a:rPr lang="en-GB" sz="2000" b="1" dirty="0">
                <a:cs typeface="Calibri" pitchFamily="34" charset="0"/>
              </a:rPr>
              <a:t>- </a:t>
            </a:r>
            <a:r>
              <a:rPr lang="en-GB" sz="2000" b="1" dirty="0" err="1">
                <a:cs typeface="Calibri" pitchFamily="34" charset="0"/>
              </a:rPr>
              <a:t>ti</a:t>
            </a:r>
            <a:r>
              <a:rPr lang="en-GB" sz="2000" b="1" dirty="0">
                <a:cs typeface="Calibri" pitchFamily="34" charset="0"/>
              </a:rPr>
              <a:t> </a:t>
            </a:r>
            <a:r>
              <a:rPr lang="en-GB" sz="2000" b="1" dirty="0" err="1">
                <a:cs typeface="Calibri" pitchFamily="34" charset="0"/>
              </a:rPr>
              <a:t>inima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Analizeaza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-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stilul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viata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Stilul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tău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viață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preferat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sprijini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sau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fi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conflict cu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creșterea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afacerii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tale? </a:t>
            </a: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Rezolva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unele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probleme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"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matematică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", cu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scopul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a merge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mai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departe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!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Verifica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cifrele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</a:t>
            </a:r>
            <a:r>
              <a:rPr lang="en-GB" sz="2000" dirty="0" err="1">
                <a:cs typeface="Calibri" pitchFamily="34" charset="0"/>
              </a:rPr>
              <a:t>G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aseste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modalitate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dezvolta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finanțele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sau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pune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planurile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creștere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in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asteptare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pana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cifrele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demonstreaza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ca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poti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gandi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la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asta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</a:t>
            </a: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Testeaza- ti produsul / munca pe piața social media.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Înainte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de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investi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mult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timp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bani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efort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în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dezvoltarea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afacerii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tale,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asigura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-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suficienți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clienți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potențiali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clienți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existenti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sunt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interesați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cumpere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produsele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serviciile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tale.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72212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Sfaturi pentru o afacere la domiciliu de succes: “Fa ceea ce iti place!”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11811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Sectiunea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3: Sa </a:t>
            </a: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cresc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sau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sa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nu </a:t>
            </a: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cresc</a:t>
            </a:r>
            <a:r>
              <a:rPr lang="en-GB" sz="24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afacerea</a:t>
            </a:r>
            <a:endParaRPr lang="en-GB" sz="2400" b="1" dirty="0">
              <a:solidFill>
                <a:srgbClr val="FD4FB4"/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ca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esti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cea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care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trebuie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traiasca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cu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consecintele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deciziei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de 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creste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sau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nu,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este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in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interesul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tau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examinezi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pe tine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insati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afacerea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ta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piata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asigura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ca,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indiferent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decizia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pe care o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iei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este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cea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mai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buna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tine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afacerea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ta.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41" y="5910416"/>
            <a:ext cx="5542080" cy="2993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111585" y="402264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Rezumat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395412" y="1507986"/>
            <a:ext cx="5943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es-ES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 afacere la domiciliu este aceea in care iti desfasori activitatile afacerii la domiciliul tau. </a:t>
            </a:r>
            <a:r>
              <a:rPr lang="en-US" altLang="es-ES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0744200" y="217170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AC7BDC"/>
                </a:solidFill>
                <a:cs typeface="Microsoft Sans Serif" panose="020B0604020202020204" pitchFamily="34" charset="0"/>
              </a:rPr>
              <a:t>Trebuie</a:t>
            </a:r>
            <a:r>
              <a:rPr lang="en-US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cs typeface="Microsoft Sans Serif" panose="020B0604020202020204" pitchFamily="34" charset="0"/>
              </a:rPr>
              <a:t>sa</a:t>
            </a:r>
            <a:r>
              <a:rPr lang="en-US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rPr>
              <a:t> ai o </a:t>
            </a:r>
            <a:r>
              <a:rPr lang="en-US" altLang="ko-KR" sz="2800" b="1" dirty="0" err="1">
                <a:solidFill>
                  <a:srgbClr val="AC7BDC"/>
                </a:solidFill>
                <a:cs typeface="Microsoft Sans Serif" panose="020B0604020202020204" pitchFamily="34" charset="0"/>
              </a:rPr>
              <a:t>atitudine</a:t>
            </a:r>
            <a:r>
              <a:rPr lang="en-US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AC7BDC"/>
                </a:solidFill>
                <a:cs typeface="Microsoft Sans Serif" panose="020B0604020202020204" pitchFamily="34" charset="0"/>
              </a:rPr>
              <a:t>serioasa</a:t>
            </a:r>
            <a:r>
              <a:rPr lang="en-US" altLang="ko-KR" sz="2800" b="1" dirty="0">
                <a:solidFill>
                  <a:srgbClr val="AC7BDC"/>
                </a:solidFill>
                <a:cs typeface="Microsoft Sans Serif" panose="020B0604020202020204" pitchFamily="34" charset="0"/>
              </a:rPr>
              <a:t> in </a:t>
            </a:r>
            <a:r>
              <a:rPr lang="en-US" altLang="ko-KR" sz="2800" b="1" dirty="0" err="1">
                <a:solidFill>
                  <a:srgbClr val="AC7BDC"/>
                </a:solidFill>
                <a:cs typeface="Microsoft Sans Serif" panose="020B0604020202020204" pitchFamily="34" charset="0"/>
              </a:rPr>
              <a:t>afaceri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1201400" y="2566601"/>
            <a:ext cx="65532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en-US" dirty="0"/>
              <a:t>Cu </a:t>
            </a:r>
            <a:r>
              <a:rPr lang="en-US" dirty="0" err="1"/>
              <a:t>toții</a:t>
            </a:r>
            <a:r>
              <a:rPr lang="en-US" dirty="0"/>
              <a:t> </a:t>
            </a:r>
            <a:r>
              <a:rPr lang="en-US" dirty="0" err="1"/>
              <a:t>visăm</a:t>
            </a:r>
            <a:r>
              <a:rPr lang="en-US" dirty="0"/>
              <a:t> la </a:t>
            </a:r>
            <a:r>
              <a:rPr lang="en-US" dirty="0" err="1"/>
              <a:t>locul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ideal. Din </a:t>
            </a:r>
            <a:r>
              <a:rPr lang="en-US" dirty="0" err="1"/>
              <a:t>păcate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, </a:t>
            </a:r>
            <a:r>
              <a:rPr lang="en-US" dirty="0" err="1"/>
              <a:t>slujba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facem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plătim</a:t>
            </a:r>
            <a:r>
              <a:rPr lang="en-US" dirty="0"/>
              <a:t> </a:t>
            </a:r>
            <a:r>
              <a:rPr lang="en-US" dirty="0" err="1"/>
              <a:t>facturile</a:t>
            </a:r>
            <a:r>
              <a:rPr lang="en-US" dirty="0"/>
              <a:t>, nu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vrem</a:t>
            </a:r>
            <a:r>
              <a:rPr lang="en-US" dirty="0"/>
              <a:t>. Ce-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dacă</a:t>
            </a:r>
            <a:r>
              <a:rPr lang="en-US" dirty="0"/>
              <a:t> ai </a:t>
            </a:r>
            <a:r>
              <a:rPr lang="en-US" dirty="0" err="1"/>
              <a:t>putea</a:t>
            </a:r>
            <a:r>
              <a:rPr lang="en-US" dirty="0"/>
              <a:t> face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îți</a:t>
            </a:r>
            <a:r>
              <a:rPr lang="en-US" dirty="0"/>
              <a:t> place cu </a:t>
            </a:r>
            <a:r>
              <a:rPr lang="en-US" dirty="0" err="1"/>
              <a:t>adevărat</a:t>
            </a:r>
            <a:r>
              <a:rPr lang="en-US" dirty="0"/>
              <a:t> ? Nu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minunat</a:t>
            </a:r>
            <a:r>
              <a:rPr lang="en-US" dirty="0"/>
              <a:t>? Este,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exact </a:t>
            </a:r>
            <a:r>
              <a:rPr lang="en-US" dirty="0" err="1"/>
              <a:t>oportunitatea</a:t>
            </a:r>
            <a:r>
              <a:rPr lang="en-US" dirty="0"/>
              <a:t> pe care o </a:t>
            </a:r>
            <a:r>
              <a:rPr lang="en-US" dirty="0" err="1"/>
              <a:t>obții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începerea</a:t>
            </a:r>
            <a:r>
              <a:rPr lang="en-US" dirty="0"/>
              <a:t> </a:t>
            </a:r>
            <a:r>
              <a:rPr lang="en-US" dirty="0" err="1"/>
              <a:t>propriei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/>
              <a:t>. Dar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ai o </a:t>
            </a:r>
            <a:r>
              <a:rPr lang="en-US" dirty="0" err="1"/>
              <a:t>atitudine</a:t>
            </a:r>
            <a:r>
              <a:rPr lang="en-US" dirty="0"/>
              <a:t> </a:t>
            </a:r>
            <a:r>
              <a:rPr lang="en-US" dirty="0" err="1"/>
              <a:t>serioasa</a:t>
            </a:r>
            <a:r>
              <a:rPr lang="en-US" dirty="0"/>
              <a:t> in </a:t>
            </a:r>
            <a:r>
              <a:rPr lang="en-US" dirty="0" err="1"/>
              <a:t>afaceri</a:t>
            </a:r>
            <a:r>
              <a:rPr lang="en-US" dirty="0"/>
              <a:t>!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1430000" y="5067300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D4FB4"/>
                </a:solidFill>
              </a:rPr>
              <a:t>Ca </a:t>
            </a:r>
            <a:r>
              <a:rPr lang="en-GB" sz="3600" b="1" dirty="0" err="1">
                <a:solidFill>
                  <a:srgbClr val="FD4FB4"/>
                </a:solidFill>
              </a:rPr>
              <a:t>sa</a:t>
            </a:r>
            <a:r>
              <a:rPr lang="en-GB" sz="3600" b="1" dirty="0">
                <a:solidFill>
                  <a:srgbClr val="FD4FB4"/>
                </a:solidFill>
              </a:rPr>
              <a:t> </a:t>
            </a:r>
            <a:r>
              <a:rPr lang="en-GB" sz="3600" b="1" dirty="0" err="1">
                <a:solidFill>
                  <a:srgbClr val="FD4FB4"/>
                </a:solidFill>
              </a:rPr>
              <a:t>fii</a:t>
            </a:r>
            <a:r>
              <a:rPr lang="en-GB" sz="3600" b="1" dirty="0">
                <a:solidFill>
                  <a:srgbClr val="FD4FB4"/>
                </a:solidFill>
              </a:rPr>
              <a:t> </a:t>
            </a:r>
            <a:r>
              <a:rPr lang="en-GB" sz="3600" b="1" dirty="0" err="1">
                <a:solidFill>
                  <a:srgbClr val="FD4FB4"/>
                </a:solidFill>
              </a:rPr>
              <a:t>mai</a:t>
            </a:r>
            <a:r>
              <a:rPr lang="en-GB" sz="3600" b="1" dirty="0">
                <a:solidFill>
                  <a:srgbClr val="FD4FB4"/>
                </a:solidFill>
              </a:rPr>
              <a:t> </a:t>
            </a:r>
            <a:r>
              <a:rPr lang="en-GB" sz="3600" b="1" dirty="0" err="1">
                <a:solidFill>
                  <a:srgbClr val="FD4FB4"/>
                </a:solidFill>
              </a:rPr>
              <a:t>eficienta</a:t>
            </a:r>
            <a:r>
              <a:rPr lang="en-GB" sz="3600" b="1" dirty="0">
                <a:solidFill>
                  <a:srgbClr val="FD4FB4"/>
                </a:solidFill>
              </a:rPr>
              <a:t>, </a:t>
            </a:r>
            <a:r>
              <a:rPr lang="en-GB" sz="3600" b="1" dirty="0" err="1">
                <a:solidFill>
                  <a:srgbClr val="FD4FB4"/>
                </a:solidFill>
              </a:rPr>
              <a:t>creeaza</a:t>
            </a:r>
            <a:r>
              <a:rPr lang="en-GB" sz="3600" b="1" dirty="0">
                <a:solidFill>
                  <a:srgbClr val="FD4FB4"/>
                </a:solidFill>
              </a:rPr>
              <a:t>- </a:t>
            </a:r>
            <a:r>
              <a:rPr lang="en-GB" sz="3600" b="1" dirty="0" err="1">
                <a:solidFill>
                  <a:srgbClr val="FD4FB4"/>
                </a:solidFill>
              </a:rPr>
              <a:t>ti</a:t>
            </a:r>
            <a:r>
              <a:rPr lang="en-GB" sz="3600" b="1" dirty="0">
                <a:solidFill>
                  <a:srgbClr val="FD4FB4"/>
                </a:solidFill>
              </a:rPr>
              <a:t> </a:t>
            </a:r>
            <a:r>
              <a:rPr lang="en-GB" sz="3600" b="1" dirty="0" err="1">
                <a:solidFill>
                  <a:srgbClr val="FD4FB4"/>
                </a:solidFill>
              </a:rPr>
              <a:t>rutine</a:t>
            </a:r>
            <a:r>
              <a:rPr lang="en-GB" sz="3600" b="1" dirty="0">
                <a:solidFill>
                  <a:srgbClr val="FD4FB4"/>
                </a:solidFill>
              </a:rPr>
              <a:t> de </a:t>
            </a:r>
            <a:r>
              <a:rPr lang="en-GB" sz="3600" b="1" dirty="0" err="1">
                <a:solidFill>
                  <a:srgbClr val="FD4FB4"/>
                </a:solidFill>
              </a:rPr>
              <a:t>lucru</a:t>
            </a:r>
            <a:r>
              <a:rPr lang="en-GB" sz="3600" b="1" dirty="0">
                <a:solidFill>
                  <a:srgbClr val="FD4FB4"/>
                </a:solidFill>
              </a:rPr>
              <a:t> </a:t>
            </a:r>
            <a:r>
              <a:rPr lang="en-GB" sz="3600" b="1" dirty="0" err="1">
                <a:solidFill>
                  <a:srgbClr val="FD4FB4"/>
                </a:solidFill>
              </a:rPr>
              <a:t>pozitive</a:t>
            </a:r>
            <a:r>
              <a:rPr lang="en-GB" sz="3600" b="1" dirty="0">
                <a:solidFill>
                  <a:srgbClr val="FD4FB4"/>
                </a:solidFill>
              </a:rPr>
              <a:t>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1811000" y="6348799"/>
            <a:ext cx="55626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err="1">
                <a:solidFill>
                  <a:srgbClr val="AC7BDC"/>
                </a:solidFill>
              </a:rPr>
              <a:t>Rutinele</a:t>
            </a:r>
            <a:r>
              <a:rPr lang="en-GB" b="1" dirty="0">
                <a:solidFill>
                  <a:srgbClr val="AC7BDC"/>
                </a:solidFill>
              </a:rPr>
              <a:t> sunt </a:t>
            </a:r>
            <a:r>
              <a:rPr lang="en-GB" b="1" dirty="0" err="1">
                <a:solidFill>
                  <a:srgbClr val="AC7BDC"/>
                </a:solidFill>
              </a:rPr>
              <a:t>bune</a:t>
            </a:r>
            <a:r>
              <a:rPr lang="en-GB" b="1" dirty="0">
                <a:solidFill>
                  <a:srgbClr val="AC7BDC"/>
                </a:solidFill>
              </a:rPr>
              <a:t> !</a:t>
            </a:r>
          </a:p>
          <a:p>
            <a:pPr algn="just"/>
            <a:r>
              <a:rPr lang="en-GB" dirty="0"/>
              <a:t>	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concentrezi</a:t>
            </a:r>
            <a:r>
              <a:rPr lang="en-GB" dirty="0"/>
              <a:t> pe </a:t>
            </a:r>
            <a:r>
              <a:rPr lang="en-GB" dirty="0" err="1"/>
              <a:t>lucrurile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</a:p>
          <a:p>
            <a:pPr algn="just"/>
            <a:r>
              <a:rPr lang="en-GB" dirty="0" err="1"/>
              <a:t>importante</a:t>
            </a:r>
            <a:r>
              <a:rPr lang="en-GB" dirty="0"/>
              <a:t>. </a:t>
            </a:r>
            <a:r>
              <a:rPr lang="en-GB" dirty="0" err="1"/>
              <a:t>Iti</a:t>
            </a:r>
            <a:r>
              <a:rPr lang="en-GB" dirty="0"/>
              <a:t> </a:t>
            </a:r>
            <a:r>
              <a:rPr lang="en-GB" dirty="0" err="1"/>
              <a:t>ofera</a:t>
            </a:r>
            <a:r>
              <a:rPr lang="en-GB" dirty="0"/>
              <a:t> </a:t>
            </a:r>
            <a:r>
              <a:rPr lang="en-GB" dirty="0" err="1"/>
              <a:t>structura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continuitatea</a:t>
            </a:r>
            <a:r>
              <a:rPr lang="en-GB" dirty="0"/>
              <a:t> pe care </a:t>
            </a:r>
            <a:r>
              <a:rPr lang="en-GB" dirty="0" err="1"/>
              <a:t>tu</a:t>
            </a:r>
            <a:endParaRPr lang="en-GB" dirty="0"/>
          </a:p>
          <a:p>
            <a:pPr algn="just"/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clientii</a:t>
            </a:r>
            <a:r>
              <a:rPr lang="en-GB" dirty="0"/>
              <a:t> tai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bazati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face </a:t>
            </a:r>
            <a:r>
              <a:rPr lang="en-GB" dirty="0" err="1"/>
              <a:t>afaceri</a:t>
            </a:r>
            <a:r>
              <a:rPr lang="en-GB" dirty="0"/>
              <a:t> </a:t>
            </a:r>
            <a:r>
              <a:rPr lang="en-GB" dirty="0" err="1"/>
              <a:t>eficiente</a:t>
            </a:r>
            <a:r>
              <a:rPr lang="en-GB" dirty="0"/>
              <a:t>.</a:t>
            </a:r>
          </a:p>
          <a:p>
            <a:endParaRPr lang="ko-KR" altLang="en-US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2095500"/>
            <a:ext cx="885824" cy="8096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4610100"/>
            <a:ext cx="18288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29337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-ai </a:t>
            </a:r>
            <a:r>
              <a:rPr lang="en-US" dirty="0" err="1"/>
              <a:t>săturat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lucrezi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altcineva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să-ți</a:t>
            </a:r>
            <a:r>
              <a:rPr lang="en-US" dirty="0"/>
              <a:t> </a:t>
            </a:r>
            <a:r>
              <a:rPr lang="en-US" dirty="0" err="1"/>
              <a:t>pui</a:t>
            </a:r>
            <a:r>
              <a:rPr lang="en-US" dirty="0"/>
              <a:t> </a:t>
            </a:r>
            <a:r>
              <a:rPr lang="en-US" dirty="0" err="1"/>
              <a:t>creativitatea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colivie</a:t>
            </a:r>
            <a:r>
              <a:rPr lang="en-US" dirty="0"/>
              <a:t>;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ești</a:t>
            </a:r>
            <a:r>
              <a:rPr lang="en-US" dirty="0"/>
              <a:t> </a:t>
            </a:r>
            <a:r>
              <a:rPr lang="en-US" dirty="0" err="1"/>
              <a:t>plin</a:t>
            </a:r>
            <a:r>
              <a:rPr lang="en-US" dirty="0"/>
              <a:t> de </a:t>
            </a:r>
            <a:r>
              <a:rPr lang="en-US" dirty="0" err="1"/>
              <a:t>idei</a:t>
            </a:r>
            <a:r>
              <a:rPr lang="en-US" dirty="0"/>
              <a:t> </a:t>
            </a:r>
            <a:r>
              <a:rPr lang="en-US" dirty="0" err="1"/>
              <a:t>grozave</a:t>
            </a:r>
            <a:r>
              <a:rPr lang="en-US" dirty="0"/>
              <a:t> – </a:t>
            </a:r>
            <a:r>
              <a:rPr lang="en-US" dirty="0" err="1"/>
              <a:t>idei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care </a:t>
            </a:r>
            <a:r>
              <a:rPr lang="en-US" dirty="0" err="1"/>
              <a:t>știi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duce la </a:t>
            </a:r>
            <a:r>
              <a:rPr lang="en-US" dirty="0" err="1"/>
              <a:t>succes</a:t>
            </a:r>
            <a:r>
              <a:rPr lang="en-US" dirty="0"/>
              <a:t>; </a:t>
            </a:r>
            <a:r>
              <a:rPr lang="en-US" dirty="0" err="1"/>
              <a:t>dacă</a:t>
            </a:r>
            <a:r>
              <a:rPr lang="en-US" dirty="0"/>
              <a:t> ai </a:t>
            </a:r>
            <a:r>
              <a:rPr lang="en-US" dirty="0" err="1"/>
              <a:t>ocazia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pui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;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tânjești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bun, </a:t>
            </a:r>
            <a:r>
              <a:rPr lang="en-US" dirty="0" err="1"/>
              <a:t>ei</a:t>
            </a:r>
            <a:r>
              <a:rPr lang="en-US" dirty="0"/>
              <a:t> bine,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bun: o </a:t>
            </a:r>
            <a:r>
              <a:rPr lang="en-US" dirty="0" err="1"/>
              <a:t>afacere</a:t>
            </a:r>
            <a:r>
              <a:rPr lang="en-US" dirty="0"/>
              <a:t> la </a:t>
            </a:r>
            <a:r>
              <a:rPr lang="en-US" dirty="0" err="1"/>
              <a:t>domiciliu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447800" y="52197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AC7BDC"/>
                </a:solidFill>
              </a:rPr>
              <a:t>Planurile nu sunt </a:t>
            </a:r>
            <a:r>
              <a:rPr lang="en-US" sz="2800" b="1" dirty="0" err="1">
                <a:solidFill>
                  <a:srgbClr val="AC7BDC"/>
                </a:solidFill>
              </a:rPr>
              <a:t>importante</a:t>
            </a:r>
            <a:r>
              <a:rPr lang="en-US" sz="2800" b="1" dirty="0">
                <a:solidFill>
                  <a:srgbClr val="AC7BDC"/>
                </a:solidFill>
              </a:rPr>
              <a:t>, </a:t>
            </a:r>
            <a:r>
              <a:rPr lang="en-US" sz="2800" b="1" dirty="0" err="1">
                <a:solidFill>
                  <a:srgbClr val="AC7BDC"/>
                </a:solidFill>
              </a:rPr>
              <a:t>dar</a:t>
            </a:r>
            <a:r>
              <a:rPr lang="en-US" sz="2800" b="1" dirty="0">
                <a:solidFill>
                  <a:srgbClr val="AC7BDC"/>
                </a:solidFill>
              </a:rPr>
              <a:t> </a:t>
            </a:r>
            <a:r>
              <a:rPr lang="en-US" sz="2800" b="1" dirty="0" err="1">
                <a:solidFill>
                  <a:srgbClr val="AC7BDC"/>
                </a:solidFill>
              </a:rPr>
              <a:t>planificarea</a:t>
            </a:r>
            <a:r>
              <a:rPr lang="en-US" sz="2800" b="1" dirty="0">
                <a:solidFill>
                  <a:srgbClr val="AC7BDC"/>
                </a:solidFill>
              </a:rPr>
              <a:t> e </a:t>
            </a:r>
            <a:r>
              <a:rPr lang="en-US" sz="2800" b="1" dirty="0" err="1">
                <a:solidFill>
                  <a:srgbClr val="AC7BDC"/>
                </a:solidFill>
              </a:rPr>
              <a:t>totul</a:t>
            </a:r>
            <a:r>
              <a:rPr lang="en-US" sz="2800" b="1" dirty="0">
                <a:solidFill>
                  <a:srgbClr val="AC7BDC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en-US" dirty="0"/>
              <a:t>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oricărei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ai  </a:t>
            </a:r>
            <a:r>
              <a:rPr lang="en-US" dirty="0" err="1"/>
              <a:t>obiective</a:t>
            </a:r>
            <a:r>
              <a:rPr lang="en-US" dirty="0"/>
              <a:t> </a:t>
            </a:r>
            <a:r>
              <a:rPr lang="en-US" dirty="0" err="1"/>
              <a:t>clare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dezvolti</a:t>
            </a:r>
            <a:r>
              <a:rPr lang="en-US" dirty="0"/>
              <a:t> o </a:t>
            </a:r>
            <a:r>
              <a:rPr lang="en-US" dirty="0" err="1"/>
              <a:t>planificare</a:t>
            </a:r>
            <a:r>
              <a:rPr lang="en-US" dirty="0"/>
              <a:t> </a:t>
            </a:r>
            <a:r>
              <a:rPr lang="en-US" dirty="0" err="1"/>
              <a:t>realistă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le </a:t>
            </a:r>
            <a:r>
              <a:rPr lang="en-US" dirty="0" err="1"/>
              <a:t>atinge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nu ai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documente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complicate, </a:t>
            </a:r>
            <a:r>
              <a:rPr lang="en-US" dirty="0" err="1"/>
              <a:t>păstreaza</a:t>
            </a:r>
            <a:r>
              <a:rPr lang="en-US" dirty="0"/>
              <a:t> </a:t>
            </a:r>
            <a:r>
              <a:rPr lang="en-US" dirty="0" err="1"/>
              <a:t>lucrurile</a:t>
            </a:r>
            <a:r>
              <a:rPr lang="en-US" dirty="0"/>
              <a:t> simple.</a:t>
            </a:r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6515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8000" b="1" spc="-114" dirty="0" err="1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multumim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Partener</a:t>
            </a: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567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Obiective</a:t>
            </a:r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30758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La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finalul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acestui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vei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fi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capabila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2133600" y="2933700"/>
            <a:ext cx="5124927" cy="1629554"/>
            <a:chOff x="6420992" y="1321255"/>
            <a:chExt cx="5124927" cy="1629554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Sa o </a:t>
              </a:r>
              <a:r>
                <a:rPr lang="en-GB" sz="2400" dirty="0" err="1"/>
                <a:t>planifici</a:t>
              </a:r>
              <a:r>
                <a:rPr lang="en-GB" sz="2400" dirty="0"/>
                <a:t>, </a:t>
              </a:r>
              <a:r>
                <a:rPr lang="en-GB" sz="2400" dirty="0" err="1"/>
                <a:t>sa</a:t>
              </a:r>
              <a:r>
                <a:rPr lang="en-GB" sz="2400" dirty="0"/>
                <a:t> o </a:t>
              </a:r>
              <a:r>
                <a:rPr lang="en-GB" sz="2400" dirty="0" err="1"/>
                <a:t>dezvolti</a:t>
              </a:r>
              <a:r>
                <a:rPr lang="en-GB" sz="2400" dirty="0"/>
                <a:t> </a:t>
              </a:r>
              <a:r>
                <a:rPr lang="en-GB" sz="2400" dirty="0" err="1"/>
                <a:t>și</a:t>
              </a:r>
              <a:r>
                <a:rPr lang="en-GB" sz="2400" dirty="0"/>
                <a:t> </a:t>
              </a:r>
              <a:r>
                <a:rPr lang="en-GB" sz="2400" dirty="0" err="1"/>
                <a:t>sa</a:t>
              </a:r>
              <a:r>
                <a:rPr lang="en-GB" sz="2400" dirty="0"/>
                <a:t> o </a:t>
              </a:r>
              <a:r>
                <a:rPr lang="en-GB" sz="2400" dirty="0" err="1"/>
                <a:t>transformi</a:t>
              </a:r>
              <a:r>
                <a:rPr lang="en-GB" sz="2400" dirty="0"/>
                <a:t> </a:t>
              </a:r>
              <a:r>
                <a:rPr lang="en-GB" sz="2400" dirty="0" err="1"/>
                <a:t>într</a:t>
              </a:r>
              <a:r>
                <a:rPr lang="en-GB" sz="2400" dirty="0"/>
                <a:t>-o </a:t>
              </a:r>
              <a:r>
                <a:rPr lang="en-GB" sz="2400" dirty="0" err="1"/>
                <a:t>afacere</a:t>
              </a:r>
              <a:r>
                <a:rPr lang="en-GB" sz="2400" dirty="0"/>
                <a:t> de </a:t>
              </a:r>
              <a:r>
                <a:rPr lang="en-GB" sz="2400" dirty="0" err="1"/>
                <a:t>succes</a:t>
              </a:r>
              <a:r>
                <a:rPr lang="en-GB" sz="2400" dirty="0"/>
                <a:t>, </a:t>
              </a:r>
              <a:r>
                <a:rPr lang="en-GB" sz="2400" dirty="0" err="1"/>
                <a:t>confruntându-te</a:t>
              </a:r>
              <a:r>
                <a:rPr lang="en-GB" sz="2400" dirty="0"/>
                <a:t> cu </a:t>
              </a:r>
              <a:r>
                <a:rPr lang="en-GB" sz="2400" dirty="0" err="1"/>
                <a:t>toate</a:t>
              </a:r>
              <a:r>
                <a:rPr lang="en-GB" sz="2400" dirty="0"/>
                <a:t> </a:t>
              </a:r>
              <a:r>
                <a:rPr lang="en-GB" sz="2400" dirty="0" err="1"/>
                <a:t>provocările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I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ncepi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o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afacere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la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domiciliu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2133602" y="4666446"/>
            <a:ext cx="6629399" cy="1927420"/>
            <a:chOff x="6420994" y="1392720"/>
            <a:chExt cx="5124925" cy="19274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/>
                <a:t>Ne </a:t>
              </a:r>
              <a:r>
                <a:rPr lang="en-GB" sz="2400" dirty="0" err="1"/>
                <a:t>vom</a:t>
              </a:r>
              <a:r>
                <a:rPr lang="en-GB" sz="2400" dirty="0"/>
                <a:t> </a:t>
              </a:r>
              <a:r>
                <a:rPr lang="en-GB" sz="2400" dirty="0" err="1"/>
                <a:t>concentra</a:t>
              </a:r>
              <a:r>
                <a:rPr lang="en-GB" sz="2400" dirty="0"/>
                <a:t>, de </a:t>
              </a:r>
              <a:r>
                <a:rPr lang="en-GB" sz="2400" dirty="0" err="1"/>
                <a:t>asemenea</a:t>
              </a:r>
              <a:r>
                <a:rPr lang="en-GB" sz="2400" dirty="0"/>
                <a:t>, pe </a:t>
              </a:r>
              <a:r>
                <a:rPr lang="en-GB" sz="2400" dirty="0" err="1"/>
                <a:t>atitudini</a:t>
              </a:r>
              <a:r>
                <a:rPr lang="en-GB" sz="2400" dirty="0"/>
                <a:t> </a:t>
              </a:r>
              <a:r>
                <a:rPr lang="en-GB" sz="2400" dirty="0" err="1"/>
                <a:t>și</a:t>
              </a:r>
              <a:r>
                <a:rPr lang="en-GB" sz="2400" dirty="0"/>
                <a:t> </a:t>
              </a:r>
              <a:r>
                <a:rPr lang="en-GB" sz="2400" dirty="0" err="1"/>
                <a:t>acțiuni</a:t>
              </a:r>
              <a:r>
                <a:rPr lang="en-GB" sz="2400" dirty="0"/>
                <a:t> care </a:t>
              </a:r>
              <a:r>
                <a:rPr lang="en-GB" sz="2400" dirty="0" err="1"/>
                <a:t>vor</a:t>
              </a:r>
              <a:r>
                <a:rPr lang="en-GB" sz="2400" dirty="0"/>
                <a:t> </a:t>
              </a:r>
              <a:r>
                <a:rPr lang="en-GB" sz="2400" dirty="0" err="1"/>
                <a:t>sprijini</a:t>
              </a:r>
              <a:r>
                <a:rPr lang="en-GB" sz="2400" dirty="0"/>
                <a:t> </a:t>
              </a:r>
              <a:r>
                <a:rPr lang="en-GB" sz="2400" dirty="0" err="1"/>
                <a:t>principalii</a:t>
              </a:r>
              <a:r>
                <a:rPr lang="en-GB" sz="2400" dirty="0"/>
                <a:t> </a:t>
              </a:r>
              <a:r>
                <a:rPr lang="en-GB" sz="2400" dirty="0" err="1"/>
                <a:t>beneficiari</a:t>
              </a:r>
              <a:r>
                <a:rPr lang="en-GB" sz="2400" dirty="0"/>
                <a:t> </a:t>
              </a:r>
              <a:r>
                <a:rPr lang="en-GB" sz="2400" dirty="0" err="1"/>
                <a:t>să</a:t>
              </a:r>
              <a:r>
                <a:rPr lang="en-GB" sz="2400" dirty="0"/>
                <a:t> </a:t>
              </a:r>
              <a:r>
                <a:rPr lang="en-GB" sz="2400" dirty="0" err="1"/>
                <a:t>aibă</a:t>
              </a:r>
              <a:r>
                <a:rPr lang="en-GB" sz="2400" dirty="0"/>
                <a:t> o imagine </a:t>
              </a:r>
              <a:r>
                <a:rPr lang="en-GB" sz="2400" dirty="0" err="1"/>
                <a:t>clară</a:t>
              </a:r>
              <a:r>
                <a:rPr lang="en-GB" sz="2400" dirty="0"/>
                <a:t> a </a:t>
              </a:r>
              <a:r>
                <a:rPr lang="en-GB" sz="2400" dirty="0" err="1"/>
                <a:t>unei</a:t>
              </a:r>
              <a:r>
                <a:rPr lang="en-GB" sz="2400" dirty="0"/>
                <a:t> </a:t>
              </a:r>
              <a:r>
                <a:rPr lang="en-GB" sz="2400" dirty="0" err="1"/>
                <a:t>afaceri</a:t>
              </a:r>
              <a:r>
                <a:rPr lang="en-GB" sz="2400" dirty="0"/>
                <a:t> la </a:t>
              </a:r>
              <a:r>
                <a:rPr lang="en-GB" sz="2400" dirty="0" err="1"/>
                <a:t>domiciliu</a:t>
              </a:r>
              <a:r>
                <a:rPr lang="en-GB" sz="2400" dirty="0"/>
                <a:t>, cu </a:t>
              </a:r>
              <a:r>
                <a:rPr lang="en-GB" sz="2400" dirty="0" err="1"/>
                <a:t>avantaje</a:t>
              </a:r>
              <a:r>
                <a:rPr lang="en-GB" sz="2400" dirty="0"/>
                <a:t> </a:t>
              </a:r>
              <a:r>
                <a:rPr lang="en-GB" sz="2400" dirty="0" err="1"/>
                <a:t>și</a:t>
              </a:r>
              <a:r>
                <a:rPr lang="en-GB" sz="2400" dirty="0"/>
                <a:t> </a:t>
              </a:r>
              <a:r>
                <a:rPr lang="en-GB" sz="2400" dirty="0" err="1"/>
                <a:t>dezavantaje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420994" y="1392720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Dezvolti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o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atitudine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serioasa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in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afaceri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2057400" y="6667500"/>
            <a:ext cx="7162800" cy="1354865"/>
            <a:chOff x="6420993" y="1226612"/>
            <a:chExt cx="5124926" cy="1354865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Prin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specializare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,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vei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prelua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rolul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unui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presupus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expert,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chiar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dacă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tocmai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ai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început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afacerea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.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D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evii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experta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in </a:t>
              </a:r>
              <a:r>
                <a:rPr lang="en-GB" altLang="ko-KR" sz="2800" b="1" dirty="0" err="1">
                  <a:solidFill>
                    <a:srgbClr val="AC7BDC"/>
                  </a:solidFill>
                  <a:cs typeface="Microsoft Sans Serif" panose="020B0604020202020204" pitchFamily="34" charset="0"/>
                </a:rPr>
                <a:t>domeniul</a:t>
              </a:r>
              <a:r>
                <a:rPr lang="en-GB" altLang="ko-KR" sz="2800" b="1" dirty="0">
                  <a:solidFill>
                    <a:srgbClr val="AC7BDC"/>
                  </a:solidFill>
                  <a:cs typeface="Microsoft Sans Serif" panose="020B0604020202020204" pitchFamily="34" charset="0"/>
                </a:rPr>
                <a:t> tau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9337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610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743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63089"/>
            <a:ext cx="8853025" cy="5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533400" y="4953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3048000" y="4533900"/>
            <a:ext cx="12725401" cy="1686963"/>
            <a:chOff x="6390121" y="1386956"/>
            <a:chExt cx="5155798" cy="168696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1: </a:t>
              </a:r>
              <a:r>
                <a:rPr lang="en-GB" sz="2400" b="1" dirty="0">
                  <a:ea typeface="Calibri" panose="020F0502020204030204" pitchFamily="34" charset="0"/>
                </a:rPr>
                <a:t>Ce </a:t>
              </a:r>
              <a:r>
                <a:rPr lang="en-GB" sz="2400" b="1" dirty="0" err="1">
                  <a:ea typeface="Calibri" panose="020F0502020204030204" pitchFamily="34" charset="0"/>
                </a:rPr>
                <a:t>este</a:t>
              </a:r>
              <a:r>
                <a:rPr lang="en-GB" sz="2400" b="1" dirty="0">
                  <a:ea typeface="Calibri" panose="020F0502020204030204" pitchFamily="34" charset="0"/>
                </a:rPr>
                <a:t> o </a:t>
              </a:r>
              <a:r>
                <a:rPr lang="en-GB" sz="2400" b="1" dirty="0" err="1">
                  <a:ea typeface="Calibri" panose="020F0502020204030204" pitchFamily="34" charset="0"/>
                </a:rPr>
                <a:t>afacere</a:t>
              </a:r>
              <a:r>
                <a:rPr lang="en-GB" sz="2400" b="1" dirty="0">
                  <a:ea typeface="Calibri" panose="020F0502020204030204" pitchFamily="34" charset="0"/>
                </a:rPr>
                <a:t> la </a:t>
              </a:r>
              <a:r>
                <a:rPr lang="en-GB" sz="2400" b="1" dirty="0" err="1">
                  <a:ea typeface="Calibri" panose="020F0502020204030204" pitchFamily="34" charset="0"/>
                </a:rPr>
                <a:t>domiciliu</a:t>
              </a:r>
              <a:r>
                <a:rPr lang="en-GB" sz="2400" b="1" dirty="0">
                  <a:ea typeface="Calibri" panose="020F0502020204030204" pitchFamily="34" charset="0"/>
                </a:rPr>
                <a:t>? </a:t>
              </a:r>
              <a:r>
                <a:rPr lang="en-US" altLang="ko-KR" sz="32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2: </a:t>
              </a:r>
              <a:r>
                <a:rPr lang="en-US" sz="2400" b="1" dirty="0" err="1">
                  <a:ea typeface="Calibri" panose="020F0502020204030204" pitchFamily="34" charset="0"/>
                </a:rPr>
                <a:t>Avantajele</a:t>
              </a:r>
              <a:r>
                <a:rPr lang="en-US" sz="2400" b="1" dirty="0"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</a:rPr>
                <a:t>si</a:t>
              </a:r>
              <a:r>
                <a:rPr lang="en-US" sz="2400" b="1" dirty="0"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</a:rPr>
                <a:t>dezavantajele</a:t>
              </a:r>
              <a:r>
                <a:rPr lang="en-US" sz="2400" b="1" dirty="0"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</a:rPr>
                <a:t>unei</a:t>
              </a:r>
              <a:r>
                <a:rPr lang="en-US" sz="2400" b="1" dirty="0"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ea typeface="Calibri" panose="020F0502020204030204" pitchFamily="34" charset="0"/>
                </a:rPr>
                <a:t>afaceri</a:t>
              </a:r>
              <a:r>
                <a:rPr lang="en-US" sz="2400" b="1" dirty="0">
                  <a:ea typeface="Calibri" panose="020F0502020204030204" pitchFamily="34" charset="0"/>
                </a:rPr>
                <a:t> la </a:t>
              </a:r>
              <a:r>
                <a:rPr lang="en-US" sz="2400" b="1" dirty="0" err="1">
                  <a:ea typeface="Calibri" panose="020F0502020204030204" pitchFamily="34" charset="0"/>
                </a:rPr>
                <a:t>domiciliu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3: </a:t>
              </a:r>
              <a:r>
                <a:rPr lang="en-US" sz="2400" b="1" dirty="0">
                  <a:ea typeface="Times New Roman" panose="02020603050405020304" pitchFamily="18" charset="0"/>
                </a:rPr>
                <a:t>Ce </a:t>
              </a:r>
              <a:r>
                <a:rPr lang="en-US" sz="2400" b="1" dirty="0" err="1">
                  <a:ea typeface="Times New Roman" panose="02020603050405020304" pitchFamily="18" charset="0"/>
                </a:rPr>
                <a:t>trebuie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sa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stiu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inainte</a:t>
              </a:r>
              <a:r>
                <a:rPr lang="en-US" sz="2400" b="1" dirty="0">
                  <a:ea typeface="Times New Roman" panose="02020603050405020304" pitchFamily="18" charset="0"/>
                </a:rPr>
                <a:t> de a </a:t>
              </a:r>
              <a:r>
                <a:rPr lang="en-US" sz="2400" b="1" dirty="0" err="1">
                  <a:ea typeface="Times New Roman" panose="02020603050405020304" pitchFamily="18" charset="0"/>
                </a:rPr>
                <a:t>incepe</a:t>
              </a:r>
              <a:r>
                <a:rPr lang="en-US" sz="2400" b="1" dirty="0">
                  <a:ea typeface="Times New Roman" panose="02020603050405020304" pitchFamily="18" charset="0"/>
                </a:rPr>
                <a:t> o </a:t>
              </a:r>
              <a:r>
                <a:rPr lang="en-US" sz="2400" b="1" dirty="0" err="1">
                  <a:ea typeface="Times New Roman" panose="02020603050405020304" pitchFamily="18" charset="0"/>
                </a:rPr>
                <a:t>afacere</a:t>
              </a:r>
              <a:r>
                <a:rPr lang="en-US" sz="2400" b="1" dirty="0">
                  <a:ea typeface="Times New Roman" panose="02020603050405020304" pitchFamily="18" charset="0"/>
                </a:rPr>
                <a:t> la </a:t>
              </a:r>
              <a:r>
                <a:rPr lang="en-US" sz="2400" b="1" dirty="0" err="1">
                  <a:ea typeface="Times New Roman" panose="02020603050405020304" pitchFamily="18" charset="0"/>
                </a:rPr>
                <a:t>domiciliu</a:t>
              </a:r>
              <a:r>
                <a:rPr lang="en-US" sz="2400" b="1" dirty="0">
                  <a:ea typeface="Times New Roman" panose="02020603050405020304" pitchFamily="18" charset="0"/>
                </a:rPr>
                <a:t>: </a:t>
              </a:r>
              <a:r>
                <a:rPr lang="en-US" sz="2400" b="1" dirty="0" err="1">
                  <a:ea typeface="Times New Roman" panose="02020603050405020304" pitchFamily="18" charset="0"/>
                </a:rPr>
                <a:t>Planificarea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afacerii</a:t>
              </a:r>
              <a:r>
                <a:rPr lang="en-US" sz="2400" b="1" dirty="0">
                  <a:ea typeface="Times New Roman" panose="02020603050405020304" pitchFamily="18" charset="0"/>
                </a:rPr>
                <a:t> mele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Unitatea 1: </a:t>
              </a:r>
              <a:r>
                <a:rPr lang="en-US" altLang="ko-KR" sz="2800" b="1" dirty="0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La </a:t>
              </a:r>
              <a:r>
                <a:rPr lang="en-US" altLang="ko-KR" sz="2800" b="1" dirty="0" err="1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inceputul</a:t>
              </a:r>
              <a:r>
                <a:rPr lang="en-US" altLang="ko-KR" sz="2800" b="1" dirty="0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unei</a:t>
              </a:r>
              <a:r>
                <a:rPr lang="en-US" altLang="ko-KR" sz="2800" b="1" dirty="0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afaceri</a:t>
              </a:r>
              <a:r>
                <a:rPr lang="en-US" altLang="ko-KR" sz="2800" b="1" dirty="0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 la </a:t>
              </a:r>
              <a:r>
                <a:rPr lang="en-US" altLang="ko-KR" sz="2800" b="1" dirty="0" err="1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domiciliu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3048001" y="6362700"/>
            <a:ext cx="12123821" cy="1727217"/>
            <a:chOff x="6417601" y="1062892"/>
            <a:chExt cx="5128318" cy="2254022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Section 1: </a:t>
              </a:r>
              <a:r>
                <a:rPr lang="en-US" sz="2400" b="1" dirty="0">
                  <a:ea typeface="Times New Roman" panose="02020603050405020304" pitchFamily="18" charset="0"/>
                </a:rPr>
                <a:t>A </a:t>
              </a:r>
              <a:r>
                <a:rPr lang="en-US" sz="2400" b="1" dirty="0" err="1">
                  <a:ea typeface="Times New Roman" panose="02020603050405020304" pitchFamily="18" charset="0"/>
                </a:rPr>
                <a:t>avea</a:t>
              </a:r>
              <a:r>
                <a:rPr lang="en-US" sz="2400" b="1" dirty="0">
                  <a:ea typeface="Times New Roman" panose="02020603050405020304" pitchFamily="18" charset="0"/>
                </a:rPr>
                <a:t> o </a:t>
              </a:r>
              <a:r>
                <a:rPr lang="en-US" sz="2400" b="1" dirty="0" err="1">
                  <a:ea typeface="Times New Roman" panose="02020603050405020304" pitchFamily="18" charset="0"/>
                </a:rPr>
                <a:t>atitudine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serioasa</a:t>
              </a:r>
              <a:r>
                <a:rPr lang="en-US" sz="2400" b="1" dirty="0">
                  <a:ea typeface="Times New Roman" panose="02020603050405020304" pitchFamily="18" charset="0"/>
                </a:rPr>
                <a:t> in </a:t>
              </a:r>
              <a:r>
                <a:rPr lang="en-US" sz="2400" b="1" dirty="0" err="1">
                  <a:ea typeface="Times New Roman" panose="02020603050405020304" pitchFamily="18" charset="0"/>
                </a:rPr>
                <a:t>afaceri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Section 2: </a:t>
              </a:r>
              <a:r>
                <a:rPr lang="en-US" sz="2400" b="1" dirty="0" err="1">
                  <a:ea typeface="Times New Roman" panose="02020603050405020304" pitchFamily="18" charset="0"/>
                </a:rPr>
                <a:t>Devino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experta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Section 3: </a:t>
              </a:r>
              <a:r>
                <a:rPr lang="en-US" sz="2400" b="1" dirty="0">
                  <a:ea typeface="Times New Roman" panose="02020603050405020304" pitchFamily="18" charset="0"/>
                </a:rPr>
                <a:t>A </a:t>
              </a:r>
              <a:r>
                <a:rPr lang="en-US" sz="2400" b="1" dirty="0" err="1">
                  <a:ea typeface="Times New Roman" panose="02020603050405020304" pitchFamily="18" charset="0"/>
                </a:rPr>
                <a:t>creste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sau</a:t>
              </a:r>
              <a:r>
                <a:rPr lang="en-US" sz="2400" b="1" dirty="0">
                  <a:ea typeface="Times New Roman" panose="02020603050405020304" pitchFamily="18" charset="0"/>
                </a:rPr>
                <a:t> a nu </a:t>
              </a:r>
              <a:r>
                <a:rPr lang="en-US" sz="2400" b="1" dirty="0" err="1">
                  <a:ea typeface="Times New Roman" panose="02020603050405020304" pitchFamily="18" charset="0"/>
                </a:rPr>
                <a:t>creste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ea typeface="Times New Roman" panose="02020603050405020304" pitchFamily="18" charset="0"/>
                </a:rPr>
                <a:t>afacerea</a:t>
              </a:r>
              <a:r>
                <a:rPr lang="en-US" sz="2400" b="1" dirty="0">
                  <a:ea typeface="Times New Roman" panose="02020603050405020304" pitchFamily="18" charset="0"/>
                </a:rPr>
                <a:t> 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Unitatea 2: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Sfaturi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pentru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o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afacere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la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domiciliu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de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succes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: “Fa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ceea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ce-ti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place”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44577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62865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143000" y="1333500"/>
            <a:ext cx="1363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Afacerea</a:t>
            </a:r>
            <a:r>
              <a:rPr lang="en-U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mea</a:t>
            </a:r>
            <a:r>
              <a:rPr lang="en-U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000" b="1" spc="-6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200" b="1" dirty="0" err="1"/>
              <a:t>În</a:t>
            </a:r>
            <a:r>
              <a:rPr lang="en-GB" sz="2200" b="1" dirty="0"/>
              <a:t> </a:t>
            </a:r>
            <a:r>
              <a:rPr lang="en-GB" sz="2200" b="1" dirty="0" err="1"/>
              <a:t>acest</a:t>
            </a:r>
            <a:r>
              <a:rPr lang="en-GB" sz="2200" b="1" dirty="0"/>
              <a:t> curs ne </a:t>
            </a:r>
            <a:r>
              <a:rPr lang="en-GB" sz="2200" b="1" dirty="0" err="1"/>
              <a:t>vom</a:t>
            </a:r>
            <a:r>
              <a:rPr lang="en-GB" sz="2200" b="1" dirty="0"/>
              <a:t> </a:t>
            </a:r>
            <a:r>
              <a:rPr lang="en-GB" sz="2200" b="1" dirty="0" err="1"/>
              <a:t>concentra</a:t>
            </a:r>
            <a:r>
              <a:rPr lang="en-GB" sz="2200" b="1" dirty="0"/>
              <a:t> </a:t>
            </a:r>
            <a:r>
              <a:rPr lang="en-GB" sz="2200" b="1" dirty="0" err="1"/>
              <a:t>asupra</a:t>
            </a:r>
            <a:r>
              <a:rPr lang="en-GB" sz="2200" b="1" dirty="0"/>
              <a:t> </a:t>
            </a:r>
            <a:r>
              <a:rPr lang="en-GB" sz="2200" b="1" dirty="0" err="1"/>
              <a:t>modului</a:t>
            </a:r>
            <a:r>
              <a:rPr lang="en-GB" sz="2200" b="1" dirty="0"/>
              <a:t> de a </a:t>
            </a:r>
            <a:r>
              <a:rPr lang="en-GB" sz="2200" b="1" dirty="0" err="1"/>
              <a:t>începe</a:t>
            </a:r>
            <a:r>
              <a:rPr lang="en-GB" sz="2200" b="1" dirty="0"/>
              <a:t> o </a:t>
            </a:r>
            <a:r>
              <a:rPr lang="en-GB" sz="2200" b="1" dirty="0" err="1"/>
              <a:t>afacere</a:t>
            </a:r>
            <a:r>
              <a:rPr lang="en-GB" sz="2200" b="1" dirty="0"/>
              <a:t> la </a:t>
            </a:r>
            <a:r>
              <a:rPr lang="en-GB" sz="2200" b="1" dirty="0" err="1"/>
              <a:t>domiciliu</a:t>
            </a:r>
            <a:r>
              <a:rPr lang="en-GB" sz="2200" b="1" dirty="0"/>
              <a:t>, de a o </a:t>
            </a:r>
            <a:r>
              <a:rPr lang="en-GB" sz="2200" b="1" dirty="0" err="1"/>
              <a:t>planifica</a:t>
            </a:r>
            <a:r>
              <a:rPr lang="en-GB" sz="2200" b="1" dirty="0"/>
              <a:t>, de a o </a:t>
            </a:r>
            <a:r>
              <a:rPr lang="en-GB" sz="2200" b="1" dirty="0" err="1"/>
              <a:t>dezvolta</a:t>
            </a:r>
            <a:r>
              <a:rPr lang="en-GB" sz="2200" b="1" dirty="0"/>
              <a:t> </a:t>
            </a:r>
            <a:r>
              <a:rPr lang="en-GB" sz="2200" b="1" dirty="0" err="1"/>
              <a:t>și</a:t>
            </a:r>
            <a:r>
              <a:rPr lang="en-GB" sz="2200" b="1" dirty="0"/>
              <a:t> de a o </a:t>
            </a:r>
            <a:r>
              <a:rPr lang="en-GB" sz="2200" b="1" dirty="0" err="1"/>
              <a:t>transforma</a:t>
            </a:r>
            <a:r>
              <a:rPr lang="en-GB" sz="2200" b="1" dirty="0"/>
              <a:t> </a:t>
            </a:r>
            <a:r>
              <a:rPr lang="en-GB" sz="2200" b="1" dirty="0" err="1"/>
              <a:t>într</a:t>
            </a:r>
            <a:r>
              <a:rPr lang="en-GB" sz="2200" b="1" dirty="0"/>
              <a:t>-o </a:t>
            </a:r>
            <a:r>
              <a:rPr lang="en-GB" sz="2200" b="1" dirty="0" err="1"/>
              <a:t>afacere</a:t>
            </a:r>
            <a:r>
              <a:rPr lang="en-GB" sz="2200" b="1" dirty="0"/>
              <a:t> de </a:t>
            </a:r>
            <a:r>
              <a:rPr lang="en-GB" sz="2200" b="1" dirty="0" err="1"/>
              <a:t>succes</a:t>
            </a:r>
            <a:r>
              <a:rPr lang="en-GB" sz="2200" b="1" dirty="0"/>
              <a:t>, </a:t>
            </a:r>
            <a:r>
              <a:rPr lang="en-GB" sz="2200" b="1" dirty="0" err="1"/>
              <a:t>confruntându</a:t>
            </a:r>
            <a:r>
              <a:rPr lang="en-GB" sz="2200" b="1" dirty="0"/>
              <a:t>-ne cu </a:t>
            </a:r>
            <a:r>
              <a:rPr lang="en-GB" sz="2200" b="1" dirty="0" err="1"/>
              <a:t>toate</a:t>
            </a:r>
            <a:r>
              <a:rPr lang="en-GB" sz="2200" b="1" dirty="0"/>
              <a:t> </a:t>
            </a:r>
            <a:r>
              <a:rPr lang="en-GB" sz="2200" b="1" dirty="0" err="1"/>
              <a:t>provocările</a:t>
            </a:r>
            <a:r>
              <a:rPr lang="en-GB" sz="2200" b="1" dirty="0"/>
              <a:t> care </a:t>
            </a:r>
            <a:r>
              <a:rPr lang="en-GB" sz="2200" b="1" dirty="0" err="1"/>
              <a:t>vor</a:t>
            </a:r>
            <a:r>
              <a:rPr lang="en-GB" sz="2200" b="1" dirty="0"/>
              <a:t> fi </a:t>
            </a:r>
            <a:r>
              <a:rPr lang="en-GB" sz="2200" b="1" dirty="0" err="1"/>
              <a:t>întâmpinate</a:t>
            </a:r>
            <a:r>
              <a:rPr lang="en-GB" sz="2200" b="1" dirty="0"/>
              <a:t> </a:t>
            </a:r>
            <a:r>
              <a:rPr lang="en-GB" sz="2200" b="1" dirty="0" err="1"/>
              <a:t>într</a:t>
            </a:r>
            <a:r>
              <a:rPr lang="en-GB" sz="2200" b="1" dirty="0"/>
              <a:t>-o </a:t>
            </a:r>
            <a:r>
              <a:rPr lang="en-GB" sz="2200" b="1" dirty="0" err="1"/>
              <a:t>călătorie</a:t>
            </a:r>
            <a:r>
              <a:rPr lang="en-GB" sz="2200" b="1" dirty="0"/>
              <a:t> </a:t>
            </a:r>
            <a:r>
              <a:rPr lang="en-GB" sz="2200" b="1" dirty="0" err="1"/>
              <a:t>atât</a:t>
            </a:r>
            <a:r>
              <a:rPr lang="en-GB" sz="2200" b="1" dirty="0"/>
              <a:t> de </a:t>
            </a:r>
            <a:r>
              <a:rPr lang="en-GB" sz="2200" b="1" dirty="0" err="1"/>
              <a:t>surprinzătoare</a:t>
            </a:r>
            <a:r>
              <a:rPr lang="en-GB" sz="2200" b="1" dirty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2200" b="1" dirty="0"/>
              <a:t>Ne </a:t>
            </a:r>
            <a:r>
              <a:rPr lang="en-GB" sz="2200" b="1" dirty="0" err="1"/>
              <a:t>vom</a:t>
            </a:r>
            <a:r>
              <a:rPr lang="en-GB" sz="2200" b="1" dirty="0"/>
              <a:t> </a:t>
            </a:r>
            <a:r>
              <a:rPr lang="en-GB" sz="2200" b="1" dirty="0" err="1"/>
              <a:t>concentra</a:t>
            </a:r>
            <a:r>
              <a:rPr lang="en-GB" sz="2200" b="1" dirty="0"/>
              <a:t>, de </a:t>
            </a:r>
            <a:r>
              <a:rPr lang="en-GB" sz="2200" b="1" dirty="0" err="1"/>
              <a:t>asemenea</a:t>
            </a:r>
            <a:r>
              <a:rPr lang="en-GB" sz="2200" b="1" dirty="0"/>
              <a:t>, pe </a:t>
            </a:r>
            <a:r>
              <a:rPr lang="en-GB" sz="2200" b="1" dirty="0" err="1"/>
              <a:t>atitudini</a:t>
            </a:r>
            <a:r>
              <a:rPr lang="en-GB" sz="2200" b="1" dirty="0"/>
              <a:t> </a:t>
            </a:r>
            <a:r>
              <a:rPr lang="en-GB" sz="2200" b="1" dirty="0" err="1"/>
              <a:t>și</a:t>
            </a:r>
            <a:r>
              <a:rPr lang="en-GB" sz="2200" b="1" dirty="0"/>
              <a:t> </a:t>
            </a:r>
            <a:r>
              <a:rPr lang="en-GB" sz="2200" b="1" dirty="0" err="1"/>
              <a:t>acțiuni</a:t>
            </a:r>
            <a:r>
              <a:rPr lang="en-GB" sz="2200" b="1" dirty="0"/>
              <a:t> care </a:t>
            </a:r>
            <a:r>
              <a:rPr lang="en-GB" sz="2200" b="1" dirty="0" err="1"/>
              <a:t>vor</a:t>
            </a:r>
            <a:r>
              <a:rPr lang="en-GB" sz="2200" b="1" dirty="0"/>
              <a:t> </a:t>
            </a:r>
            <a:r>
              <a:rPr lang="en-GB" sz="2200" b="1" dirty="0" err="1"/>
              <a:t>sprijini</a:t>
            </a:r>
            <a:r>
              <a:rPr lang="en-GB" sz="2200" b="1" dirty="0"/>
              <a:t> </a:t>
            </a:r>
            <a:r>
              <a:rPr lang="en-GB" sz="2200" b="1" dirty="0" err="1"/>
              <a:t>principalii</a:t>
            </a:r>
            <a:r>
              <a:rPr lang="en-GB" sz="2200" b="1" dirty="0"/>
              <a:t> </a:t>
            </a:r>
            <a:r>
              <a:rPr lang="en-GB" sz="2200" b="1" dirty="0" err="1"/>
              <a:t>beneficiari</a:t>
            </a:r>
            <a:r>
              <a:rPr lang="en-GB" sz="2200" b="1" dirty="0"/>
              <a:t> </a:t>
            </a:r>
            <a:r>
              <a:rPr lang="en-GB" sz="2200" b="1" dirty="0" err="1"/>
              <a:t>să</a:t>
            </a:r>
            <a:r>
              <a:rPr lang="en-GB" sz="2200" b="1" dirty="0"/>
              <a:t> </a:t>
            </a:r>
            <a:r>
              <a:rPr lang="en-GB" sz="2200" b="1" dirty="0" err="1"/>
              <a:t>aibă</a:t>
            </a:r>
            <a:r>
              <a:rPr lang="en-GB" sz="2200" b="1" dirty="0"/>
              <a:t> o imagine </a:t>
            </a:r>
            <a:r>
              <a:rPr lang="en-GB" sz="2200" b="1" dirty="0" err="1"/>
              <a:t>clară</a:t>
            </a:r>
            <a:r>
              <a:rPr lang="en-GB" sz="2200" b="1" dirty="0"/>
              <a:t> a </a:t>
            </a:r>
            <a:r>
              <a:rPr lang="en-GB" sz="2200" b="1" dirty="0" err="1"/>
              <a:t>unei</a:t>
            </a:r>
            <a:r>
              <a:rPr lang="en-GB" sz="2200" b="1" dirty="0"/>
              <a:t> </a:t>
            </a:r>
            <a:r>
              <a:rPr lang="en-GB" sz="2200" b="1" dirty="0" err="1"/>
              <a:t>afaceri</a:t>
            </a:r>
            <a:r>
              <a:rPr lang="en-GB" sz="2200" b="1" dirty="0"/>
              <a:t> la </a:t>
            </a:r>
            <a:r>
              <a:rPr lang="en-GB" sz="2200" b="1" dirty="0" err="1"/>
              <a:t>domiciliu</a:t>
            </a:r>
            <a:r>
              <a:rPr lang="en-GB" sz="2200" b="1" dirty="0"/>
              <a:t>, cu </a:t>
            </a:r>
            <a:r>
              <a:rPr lang="en-GB" sz="2200" b="1" dirty="0" err="1"/>
              <a:t>avantaje</a:t>
            </a:r>
            <a:r>
              <a:rPr lang="en-GB" sz="2200" b="1" dirty="0"/>
              <a:t> </a:t>
            </a:r>
            <a:r>
              <a:rPr lang="en-GB" sz="2200" b="1" dirty="0" err="1"/>
              <a:t>și</a:t>
            </a:r>
            <a:r>
              <a:rPr lang="en-GB" sz="2200" b="1" dirty="0"/>
              <a:t> </a:t>
            </a:r>
            <a:r>
              <a:rPr lang="en-GB" sz="2200" b="1" dirty="0" err="1"/>
              <a:t>dezavantaje</a:t>
            </a:r>
            <a:r>
              <a:rPr lang="en-GB" sz="2200" b="1" dirty="0"/>
              <a:t>, </a:t>
            </a:r>
            <a:r>
              <a:rPr lang="en-GB" sz="2200" b="1" dirty="0" err="1"/>
              <a:t>și</a:t>
            </a:r>
            <a:r>
              <a:rPr lang="en-GB" sz="2200" b="1" dirty="0"/>
              <a:t> </a:t>
            </a:r>
            <a:r>
              <a:rPr lang="en-GB" sz="2200" b="1" dirty="0" err="1"/>
              <a:t>să</a:t>
            </a:r>
            <a:r>
              <a:rPr lang="en-GB" sz="2200" b="1" dirty="0"/>
              <a:t> </a:t>
            </a:r>
            <a:r>
              <a:rPr lang="en-GB" sz="2200" b="1" dirty="0" err="1"/>
              <a:t>dezvolte</a:t>
            </a:r>
            <a:r>
              <a:rPr lang="en-GB" sz="2200" b="1" dirty="0"/>
              <a:t> un </a:t>
            </a:r>
            <a:r>
              <a:rPr lang="en-GB" sz="2200" b="1" dirty="0" err="1"/>
              <a:t>comportament</a:t>
            </a:r>
            <a:r>
              <a:rPr lang="en-GB" sz="2200" b="1" dirty="0"/>
              <a:t> de </a:t>
            </a:r>
            <a:r>
              <a:rPr lang="en-GB" sz="2200" b="1" dirty="0" err="1"/>
              <a:t>afaceri</a:t>
            </a:r>
            <a:r>
              <a:rPr lang="en-GB" sz="2200" b="1" dirty="0"/>
              <a:t> serios, precum </a:t>
            </a:r>
            <a:r>
              <a:rPr lang="en-GB" sz="2200" b="1" dirty="0" err="1"/>
              <a:t>și</a:t>
            </a:r>
            <a:r>
              <a:rPr lang="en-GB" sz="2200" b="1" dirty="0"/>
              <a:t> </a:t>
            </a:r>
            <a:r>
              <a:rPr lang="en-GB" sz="2200" b="1" dirty="0" err="1"/>
              <a:t>să</a:t>
            </a:r>
            <a:r>
              <a:rPr lang="en-GB" sz="2200" b="1" dirty="0"/>
              <a:t> </a:t>
            </a:r>
            <a:r>
              <a:rPr lang="en-GB" sz="2200" b="1" dirty="0" err="1"/>
              <a:t>devină</a:t>
            </a:r>
            <a:r>
              <a:rPr lang="en-GB" sz="2200" b="1" dirty="0"/>
              <a:t> </a:t>
            </a:r>
            <a:r>
              <a:rPr lang="en-GB" sz="2200" b="1" dirty="0" err="1"/>
              <a:t>experți</a:t>
            </a:r>
            <a:r>
              <a:rPr lang="en-GB" sz="2200" b="1" dirty="0"/>
              <a:t> </a:t>
            </a:r>
            <a:r>
              <a:rPr lang="en-GB" sz="2200" b="1" dirty="0" err="1"/>
              <a:t>în</a:t>
            </a:r>
            <a:r>
              <a:rPr lang="en-GB" sz="2200" b="1" dirty="0"/>
              <a:t> </a:t>
            </a:r>
            <a:r>
              <a:rPr lang="en-GB" sz="2200" b="1" dirty="0" err="1"/>
              <a:t>domeniile</a:t>
            </a:r>
            <a:r>
              <a:rPr lang="en-GB" sz="2200" b="1" dirty="0"/>
              <a:t> lor.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1142999" y="6210300"/>
            <a:ext cx="4313583" cy="2362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2628900" y="1991312"/>
            <a:ext cx="13030200" cy="703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defRPr/>
            </a:pP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	O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aceea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 care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iti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desfasori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activitatile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domiciliul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tau. </a:t>
            </a:r>
          </a:p>
          <a:p>
            <a:pPr marL="514350" indent="-514350" algn="just">
              <a:defRPr/>
            </a:pP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doua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tipuri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majore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marL="514350" indent="-514350" algn="just"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35150" indent="-514350" algn="just">
              <a:buFont typeface="Wingdings" pitchFamily="2" charset="2"/>
              <a:buChar char="Ø"/>
              <a:defRPr/>
            </a:pP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care le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începi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la zero: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Avantajul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pe care o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începi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la zero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că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poate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fi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ajustată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funcție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preferințele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tale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piețele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existente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emergente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astfel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încât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oferă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 mare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varietate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000" b="1" dirty="0" err="1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posibilități</a:t>
            </a:r>
            <a:r>
              <a:rPr lang="en-US" altLang="es-ES" sz="20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1835150" indent="-514350" algn="just">
              <a:buFont typeface="Wingdings" pitchFamily="2" charset="2"/>
              <a:buChar char="Ø"/>
              <a:defRPr/>
            </a:pP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care le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poti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cumpara</a:t>
            </a:r>
            <a:r>
              <a:rPr lang="en-US" altLang="es-ES" sz="20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marL="3365500" lvl="0" indent="-679450" algn="just" defTabSz="1319213">
              <a:defRPr/>
            </a:pP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1.1.1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franciza</a:t>
            </a:r>
            <a:endParaRPr lang="en-US" altLang="es-ES" sz="20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365500" lvl="0" indent="-679450" algn="just" defTabSz="1319213">
              <a:defRPr/>
            </a:pPr>
            <a:r>
              <a:rPr lang="en-GB" sz="2000" dirty="0"/>
              <a:t>	O </a:t>
            </a:r>
            <a:r>
              <a:rPr lang="en-GB" sz="2000" i="1" dirty="0" err="1"/>
              <a:t>franciza</a:t>
            </a:r>
            <a:r>
              <a:rPr lang="en-GB" sz="2000" i="1" dirty="0"/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Franciza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acord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care o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afacere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acordă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unei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afaceri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dreptul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produsele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serviciile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sale.</a:t>
            </a:r>
            <a:endParaRPr lang="en-GB" sz="2000" dirty="0"/>
          </a:p>
          <a:p>
            <a:pPr marL="3365500" indent="-679450" algn="just"/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1.1.2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vanzarile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directe</a:t>
            </a:r>
            <a:r>
              <a:rPr lang="en-GB" sz="2000" b="1" i="1" dirty="0"/>
              <a:t> </a:t>
            </a:r>
          </a:p>
          <a:p>
            <a:pPr marL="3365500" indent="-679450" algn="just"/>
            <a:r>
              <a:rPr lang="en-GB" sz="2000" i="1" dirty="0"/>
              <a:t>	</a:t>
            </a:r>
            <a:r>
              <a:rPr lang="en-GB" sz="2000" i="1" dirty="0" err="1"/>
              <a:t>Vanzarile</a:t>
            </a:r>
            <a:r>
              <a:rPr lang="en-GB" sz="2000" i="1" dirty="0"/>
              <a:t> </a:t>
            </a:r>
            <a:r>
              <a:rPr lang="en-GB" sz="2000" i="1" dirty="0" err="1"/>
              <a:t>directe</a:t>
            </a:r>
            <a:r>
              <a:rPr lang="en-GB" sz="2000" i="1" dirty="0"/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implică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vânzarea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servicii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într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-o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manieră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persoană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persoană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fara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locație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fixă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vânzare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amănuntul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Există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două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tipuri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vânzari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/>
              <a:t>                                   marketing- </a:t>
            </a:r>
            <a:r>
              <a:rPr lang="en-GB" sz="2000" b="1" dirty="0" err="1"/>
              <a:t>ul</a:t>
            </a:r>
            <a:r>
              <a:rPr lang="en-GB" sz="2000" b="1" dirty="0"/>
              <a:t> pe un </a:t>
            </a:r>
            <a:r>
              <a:rPr lang="en-GB" sz="2000" b="1" dirty="0" err="1"/>
              <a:t>singur</a:t>
            </a:r>
            <a:r>
              <a:rPr lang="en-GB" sz="2000" b="1" dirty="0"/>
              <a:t> </a:t>
            </a:r>
            <a:r>
              <a:rPr lang="en-GB" sz="2000" b="1" dirty="0" err="1"/>
              <a:t>nivel</a:t>
            </a:r>
            <a:r>
              <a:rPr lang="en-GB" sz="2000" b="1" dirty="0"/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a face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cumpărarea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o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companie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mamă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vânzarea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acestor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direct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clienților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Times New Roman" panose="02020603050405020304" pitchFamily="18" charset="0"/>
              </a:rPr>
              <a:t>                              </a:t>
            </a:r>
            <a:r>
              <a:rPr lang="en-GB" sz="2000" b="1" dirty="0"/>
              <a:t> marketing- </a:t>
            </a:r>
            <a:r>
              <a:rPr lang="en-GB" sz="2000" b="1" dirty="0" err="1"/>
              <a:t>ul</a:t>
            </a:r>
            <a:r>
              <a:rPr lang="en-GB" sz="2000" b="1" dirty="0"/>
              <a:t> pe </a:t>
            </a:r>
            <a:r>
              <a:rPr lang="en-GB" sz="2000" b="1" dirty="0" err="1"/>
              <a:t>mai</a:t>
            </a:r>
            <a:r>
              <a:rPr lang="en-GB" sz="2000" b="1" dirty="0"/>
              <a:t> </a:t>
            </a:r>
            <a:r>
              <a:rPr lang="en-GB" sz="2000" b="1" dirty="0" err="1"/>
              <a:t>multe</a:t>
            </a:r>
            <a:r>
              <a:rPr lang="en-GB" sz="2000" b="1" dirty="0"/>
              <a:t> </a:t>
            </a:r>
            <a:r>
              <a:rPr lang="en-GB" sz="2000" b="1" dirty="0" err="1"/>
              <a:t>niveluri</a:t>
            </a:r>
            <a:r>
              <a:rPr lang="en-GB" sz="2000" b="1" dirty="0"/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implică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face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marketing pe un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singur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sponsorizarea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noilor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vânzători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direcți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65500" lvl="0" indent="-679450" algn="just" defTabSz="1319213">
              <a:defRPr/>
            </a:pPr>
            <a:r>
              <a:rPr lang="en-US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1.1.3 </a:t>
            </a:r>
            <a:r>
              <a:rPr lang="en-US" altLang="es-ES" sz="2000" b="1" dirty="0" err="1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oprtunitati</a:t>
            </a:r>
            <a:r>
              <a:rPr lang="en-US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000" b="1" dirty="0" err="1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GB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GB" sz="2000" i="1" dirty="0"/>
              <a:t>O </a:t>
            </a:r>
            <a:r>
              <a:rPr lang="en-GB" sz="2000" i="1" dirty="0" err="1"/>
              <a:t>oportunitate</a:t>
            </a:r>
            <a:r>
              <a:rPr lang="en-GB" sz="2000" i="1" dirty="0"/>
              <a:t> de </a:t>
            </a:r>
            <a:r>
              <a:rPr lang="en-GB" sz="2000" i="1" dirty="0" err="1"/>
              <a:t>afaceri</a:t>
            </a:r>
            <a:r>
              <a:rPr lang="en-GB" sz="2000" i="1" dirty="0"/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idee, un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produs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un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serviciu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 care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altcineva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îl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dezvoltă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oferă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-l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vândă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altora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a-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ajuta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să-și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înceapă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propria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afacere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similară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04800" y="5715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inceputul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09700"/>
            <a:ext cx="596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1.1: Ce </a:t>
            </a:r>
            <a:r>
              <a:rPr lang="en-US" altLang="es-ES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</a:t>
            </a: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0" y="2857500"/>
            <a:ext cx="5943600" cy="6105069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0513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Times New Roman"/>
              </a:rPr>
              <a:t>2.2 DEZAVANTAJE</a:t>
            </a: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2.2.1 </a:t>
            </a:r>
            <a:r>
              <a:rPr lang="en-US" sz="2000" b="1" dirty="0" err="1">
                <a:ea typeface="Times New Roman"/>
              </a:rPr>
              <a:t>Niveluri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mai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ridicate</a:t>
            </a:r>
            <a:r>
              <a:rPr lang="en-US" sz="2000" b="1" dirty="0">
                <a:ea typeface="Times New Roman"/>
              </a:rPr>
              <a:t> de </a:t>
            </a:r>
            <a:r>
              <a:rPr lang="en-US" sz="2000" b="1" dirty="0" err="1">
                <a:ea typeface="Times New Roman"/>
              </a:rPr>
              <a:t>stres</a:t>
            </a:r>
            <a:r>
              <a:rPr lang="en-US" sz="2000" b="1" dirty="0">
                <a:ea typeface="Times New Roman"/>
              </a:rPr>
              <a:t> din </a:t>
            </a:r>
            <a:r>
              <a:rPr lang="en-US" sz="2000" b="1" dirty="0" err="1">
                <a:ea typeface="Times New Roman"/>
              </a:rPr>
              <a:t>cauza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incapacității</a:t>
            </a:r>
            <a:r>
              <a:rPr lang="en-US" sz="2000" b="1" dirty="0">
                <a:ea typeface="Times New Roman"/>
              </a:rPr>
              <a:t> de a </a:t>
            </a:r>
            <a:r>
              <a:rPr lang="en-US" sz="2000" b="1" dirty="0" err="1">
                <a:ea typeface="Times New Roman"/>
              </a:rPr>
              <a:t>găsi</a:t>
            </a:r>
            <a:r>
              <a:rPr lang="en-US" sz="2000" b="1" dirty="0">
                <a:ea typeface="Times New Roman"/>
              </a:rPr>
              <a:t> un </a:t>
            </a:r>
            <a:r>
              <a:rPr lang="en-US" sz="2000" b="1" dirty="0" err="1">
                <a:ea typeface="Times New Roman"/>
              </a:rPr>
              <a:t>echilibru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între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afaceri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și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familie</a:t>
            </a:r>
            <a:r>
              <a:rPr lang="en-US" sz="2000" b="1" dirty="0">
                <a:ea typeface="Times New Roman"/>
              </a:rPr>
              <a:t>.</a:t>
            </a: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2.2.2 O </a:t>
            </a:r>
            <a:r>
              <a:rPr lang="en-US" sz="2000" b="1" dirty="0" err="1">
                <a:ea typeface="Times New Roman"/>
              </a:rPr>
              <a:t>afacere</a:t>
            </a:r>
            <a:r>
              <a:rPr lang="en-US" sz="2000" b="1" dirty="0">
                <a:ea typeface="Times New Roman"/>
              </a:rPr>
              <a:t> la </a:t>
            </a:r>
            <a:r>
              <a:rPr lang="en-US" sz="2000" b="1" dirty="0" err="1">
                <a:ea typeface="Times New Roman"/>
              </a:rPr>
              <a:t>domiciliu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este</a:t>
            </a:r>
            <a:r>
              <a:rPr lang="en-US" sz="2000" b="1" dirty="0">
                <a:ea typeface="Times New Roman"/>
              </a:rPr>
              <a:t> (de </a:t>
            </a:r>
            <a:r>
              <a:rPr lang="en-US" sz="2000" b="1" dirty="0" err="1">
                <a:ea typeface="Times New Roman"/>
              </a:rPr>
              <a:t>obicei</a:t>
            </a:r>
            <a:r>
              <a:rPr lang="en-US" sz="2000" b="1" dirty="0">
                <a:ea typeface="Times New Roman"/>
              </a:rPr>
              <a:t>) o </a:t>
            </a:r>
            <a:r>
              <a:rPr lang="en-US" sz="2000" b="1" dirty="0" err="1">
                <a:ea typeface="Times New Roman"/>
              </a:rPr>
              <a:t>afacere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foarte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mică</a:t>
            </a:r>
            <a:r>
              <a:rPr lang="en-US" sz="2000" b="1" dirty="0">
                <a:ea typeface="Times New Roman"/>
              </a:rPr>
              <a:t>. </a:t>
            </a: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2.2.3 </a:t>
            </a:r>
            <a:r>
              <a:rPr lang="en-US" sz="2000" b="1" dirty="0" err="1">
                <a:ea typeface="Times New Roman"/>
              </a:rPr>
              <a:t>Lipsa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unei</a:t>
            </a:r>
            <a:r>
              <a:rPr lang="en-US" sz="2000" b="1" dirty="0">
                <a:ea typeface="Times New Roman"/>
              </a:rPr>
              <a:t> discipline </a:t>
            </a:r>
            <a:r>
              <a:rPr lang="en-US" sz="2000" b="1" dirty="0" err="1">
                <a:ea typeface="Times New Roman"/>
              </a:rPr>
              <a:t>clare</a:t>
            </a:r>
            <a:endParaRPr lang="en-US" sz="800" b="1" dirty="0">
              <a:ea typeface="Times New Rom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249400" y="2400300"/>
            <a:ext cx="3541745" cy="3140252"/>
          </a:xfrm>
          <a:prstGeom prst="cloudCallout">
            <a:avLst>
              <a:gd name="adj1" fmla="val -79465"/>
              <a:gd name="adj2" fmla="val -17909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9700"/>
            <a:ext cx="2971800" cy="22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8096" y="1181100"/>
            <a:ext cx="974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Sectiunea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2: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Avantajele</a:t>
            </a:r>
            <a:r>
              <a:rPr lang="en-GB" sz="2800" b="1" dirty="0">
                <a:solidFill>
                  <a:srgbClr val="FD4FB4"/>
                </a:solidFill>
                <a:ea typeface="Calibri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si</a:t>
            </a:r>
            <a:r>
              <a:rPr lang="en-GB" sz="2800" b="1" dirty="0">
                <a:solidFill>
                  <a:srgbClr val="FD4FB4"/>
                </a:solidFill>
                <a:ea typeface="Calibri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dezavantajele</a:t>
            </a:r>
            <a:r>
              <a:rPr lang="en-GB" sz="2800" b="1" dirty="0">
                <a:solidFill>
                  <a:srgbClr val="FD4FB4"/>
                </a:solidFill>
                <a:ea typeface="Calibri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unei</a:t>
            </a:r>
            <a:r>
              <a:rPr lang="en-GB" sz="2800" b="1" dirty="0">
                <a:solidFill>
                  <a:srgbClr val="FD4FB4"/>
                </a:solidFill>
                <a:ea typeface="Calibri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afaceri</a:t>
            </a:r>
            <a:r>
              <a:rPr lang="en-GB" sz="2800" b="1" dirty="0">
                <a:solidFill>
                  <a:srgbClr val="FD4FB4"/>
                </a:solidFill>
                <a:ea typeface="Calibri"/>
              </a:rPr>
              <a:t> la </a:t>
            </a:r>
            <a:r>
              <a:rPr lang="en-GB" sz="2800" b="1" dirty="0" err="1">
                <a:solidFill>
                  <a:srgbClr val="FD4FB4"/>
                </a:solidFill>
                <a:ea typeface="Calibri"/>
              </a:rPr>
              <a:t>domiciliu</a:t>
            </a:r>
            <a:endParaRPr lang="en-US" sz="2800" dirty="0">
              <a:solidFill>
                <a:srgbClr val="FD4FB4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66900"/>
            <a:ext cx="1466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AC7BDC"/>
                </a:solidFill>
              </a:rPr>
              <a:t>Vestea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bună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este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că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avantajele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depășesc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dezavantajele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pentru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majoritatea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dintre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noi</a:t>
            </a:r>
            <a:r>
              <a:rPr lang="en-US" sz="2400" b="1" dirty="0">
                <a:solidFill>
                  <a:srgbClr val="AC7BDC"/>
                </a:solidFill>
              </a:rPr>
              <a:t>. Cum </a:t>
            </a:r>
            <a:r>
              <a:rPr lang="en-US" sz="2400" b="1" dirty="0" err="1">
                <a:solidFill>
                  <a:srgbClr val="AC7BDC"/>
                </a:solidFill>
              </a:rPr>
              <a:t>toți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antreprenorii</a:t>
            </a:r>
            <a:r>
              <a:rPr lang="en-US" sz="2400" b="1" dirty="0">
                <a:solidFill>
                  <a:srgbClr val="AC7BDC"/>
                </a:solidFill>
              </a:rPr>
              <a:t> sunt </a:t>
            </a:r>
            <a:r>
              <a:rPr lang="en-US" sz="2400" b="1" dirty="0" err="1">
                <a:solidFill>
                  <a:srgbClr val="AC7BDC"/>
                </a:solidFill>
              </a:rPr>
              <a:t>oameni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optimiști</a:t>
            </a:r>
            <a:r>
              <a:rPr lang="en-US" sz="2400" b="1" dirty="0">
                <a:solidFill>
                  <a:srgbClr val="AC7BDC"/>
                </a:solidFill>
              </a:rPr>
              <a:t>, </a:t>
            </a:r>
            <a:r>
              <a:rPr lang="en-US" sz="2400" b="1" dirty="0" err="1">
                <a:solidFill>
                  <a:srgbClr val="AC7BDC"/>
                </a:solidFill>
              </a:rPr>
              <a:t>să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începem</a:t>
            </a:r>
            <a:r>
              <a:rPr lang="en-US" sz="2400" b="1" dirty="0">
                <a:solidFill>
                  <a:srgbClr val="AC7BDC"/>
                </a:solidFill>
              </a:rPr>
              <a:t> cu </a:t>
            </a:r>
            <a:r>
              <a:rPr lang="en-US" sz="2400" b="1" dirty="0" err="1">
                <a:solidFill>
                  <a:srgbClr val="AC7BDC"/>
                </a:solidFill>
              </a:rPr>
              <a:t>vestea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bună</a:t>
            </a:r>
            <a:r>
              <a:rPr lang="en-US" sz="2400" b="1" dirty="0">
                <a:solidFill>
                  <a:srgbClr val="AC7BDC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2857500"/>
            <a:ext cx="6553200" cy="5465279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Times New Roman"/>
              </a:rPr>
              <a:t>2.1 AVANTAJE: 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Times New Roman"/>
              </a:rPr>
              <a:t>	</a:t>
            </a:r>
            <a:r>
              <a:rPr lang="en-US" sz="2000" dirty="0" err="1">
                <a:ea typeface="Times New Roman"/>
              </a:rPr>
              <a:t>Amintește-ți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că</a:t>
            </a:r>
            <a:r>
              <a:rPr lang="en-US" sz="2000" dirty="0">
                <a:ea typeface="Times New Roman"/>
              </a:rPr>
              <a:t> nu </a:t>
            </a:r>
            <a:r>
              <a:rPr lang="en-US" sz="2000" dirty="0" err="1">
                <a:ea typeface="Times New Roman"/>
              </a:rPr>
              <a:t>trăiești</a:t>
            </a:r>
            <a:r>
              <a:rPr lang="en-US" sz="2000" dirty="0">
                <a:ea typeface="Times New Roman"/>
              </a:rPr>
              <a:t> de </a:t>
            </a:r>
            <a:r>
              <a:rPr lang="en-US" sz="2000" dirty="0" err="1">
                <a:ea typeface="Times New Roman"/>
              </a:rPr>
              <a:t>două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ori</a:t>
            </a:r>
            <a:r>
              <a:rPr lang="en-US" sz="2000" dirty="0">
                <a:ea typeface="Times New Roman"/>
              </a:rPr>
              <a:t>! </a:t>
            </a:r>
            <a:r>
              <a:rPr lang="en-US" sz="2000" dirty="0" err="1">
                <a:ea typeface="Times New Roman"/>
              </a:rPr>
              <a:t>Dacă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te</a:t>
            </a:r>
            <a:r>
              <a:rPr lang="en-US" sz="2000" dirty="0">
                <a:ea typeface="Times New Roman"/>
              </a:rPr>
              <a:t>-ai </a:t>
            </a:r>
            <a:r>
              <a:rPr lang="en-US" sz="2000" dirty="0" err="1">
                <a:ea typeface="Times New Roman"/>
              </a:rPr>
              <a:t>săturat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lucrezi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pentru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altcineva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sau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să-ți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pui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creativitatea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în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colivie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dacă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ești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plin</a:t>
            </a:r>
            <a:r>
              <a:rPr lang="en-US" sz="2000" dirty="0">
                <a:ea typeface="Times New Roman"/>
              </a:rPr>
              <a:t> de </a:t>
            </a:r>
            <a:r>
              <a:rPr lang="en-US" sz="2000" dirty="0" err="1">
                <a:ea typeface="Times New Roman"/>
              </a:rPr>
              <a:t>idei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grozave</a:t>
            </a:r>
            <a:r>
              <a:rPr lang="en-US" sz="2000" dirty="0">
                <a:ea typeface="Times New Roman"/>
              </a:rPr>
              <a:t> – </a:t>
            </a:r>
            <a:r>
              <a:rPr lang="en-US" sz="2000" dirty="0" err="1">
                <a:ea typeface="Times New Roman"/>
              </a:rPr>
              <a:t>idei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despre</a:t>
            </a:r>
            <a:r>
              <a:rPr lang="en-US" sz="2000" dirty="0">
                <a:ea typeface="Times New Roman"/>
              </a:rPr>
              <a:t> care </a:t>
            </a:r>
            <a:r>
              <a:rPr lang="en-US" sz="2000" dirty="0" err="1">
                <a:ea typeface="Times New Roman"/>
              </a:rPr>
              <a:t>știi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vor</a:t>
            </a:r>
            <a:r>
              <a:rPr lang="en-US" sz="2000" dirty="0">
                <a:ea typeface="Times New Roman"/>
              </a:rPr>
              <a:t> duce la </a:t>
            </a:r>
            <a:r>
              <a:rPr lang="en-US" sz="2000" dirty="0" err="1">
                <a:ea typeface="Times New Roman"/>
              </a:rPr>
              <a:t>succes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dacă</a:t>
            </a:r>
            <a:r>
              <a:rPr lang="en-US" sz="2000" dirty="0">
                <a:ea typeface="Times New Roman"/>
              </a:rPr>
              <a:t> ai </a:t>
            </a:r>
            <a:r>
              <a:rPr lang="en-US" sz="2000" dirty="0" err="1">
                <a:ea typeface="Times New Roman"/>
              </a:rPr>
              <a:t>ocazia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să</a:t>
            </a:r>
            <a:r>
              <a:rPr lang="en-US" sz="2000" dirty="0">
                <a:ea typeface="Times New Roman"/>
              </a:rPr>
              <a:t> le </a:t>
            </a:r>
            <a:r>
              <a:rPr lang="en-US" sz="2000" dirty="0" err="1">
                <a:ea typeface="Times New Roman"/>
              </a:rPr>
              <a:t>pui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în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practică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dacă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tânjești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după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ceva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mai</a:t>
            </a:r>
            <a:r>
              <a:rPr lang="en-US" sz="2000" dirty="0">
                <a:ea typeface="Times New Roman"/>
              </a:rPr>
              <a:t> bun, </a:t>
            </a:r>
            <a:r>
              <a:rPr lang="en-US" sz="2000" dirty="0" err="1">
                <a:ea typeface="Times New Roman"/>
              </a:rPr>
              <a:t>ei</a:t>
            </a:r>
            <a:r>
              <a:rPr lang="en-US" sz="2000" dirty="0">
                <a:ea typeface="Times New Roman"/>
              </a:rPr>
              <a:t> bine, </a:t>
            </a:r>
            <a:r>
              <a:rPr lang="en-US" sz="2000" dirty="0" err="1">
                <a:ea typeface="Times New Roman"/>
              </a:rPr>
              <a:t>există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ceva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mai</a:t>
            </a:r>
            <a:r>
              <a:rPr lang="en-US" sz="2000" dirty="0">
                <a:ea typeface="Times New Roman"/>
              </a:rPr>
              <a:t> bun: o </a:t>
            </a:r>
            <a:r>
              <a:rPr lang="en-US" sz="2000" dirty="0" err="1">
                <a:ea typeface="Times New Roman"/>
              </a:rPr>
              <a:t>afacere</a:t>
            </a:r>
            <a:r>
              <a:rPr lang="en-US" sz="2000" dirty="0">
                <a:ea typeface="Times New Roman"/>
              </a:rPr>
              <a:t> la </a:t>
            </a:r>
            <a:r>
              <a:rPr lang="en-US" sz="2000" dirty="0" err="1">
                <a:ea typeface="Times New Roman"/>
              </a:rPr>
              <a:t>domiciliu</a:t>
            </a:r>
            <a:r>
              <a:rPr lang="en-US" sz="2000" dirty="0">
                <a:ea typeface="Times New Roman"/>
              </a:rPr>
              <a:t>. </a:t>
            </a:r>
            <a:endParaRPr lang="en-US" sz="2000" b="1" dirty="0">
              <a:latin typeface="Times New Roman"/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Times New Roman"/>
              </a:rPr>
              <a:t>2.1.1 </a:t>
            </a:r>
            <a:r>
              <a:rPr lang="it-IT" sz="2000" b="1" dirty="0">
                <a:ea typeface="Times New Roman"/>
              </a:rPr>
              <a:t>Probabil cel mai mare lucru este LIBERTATEA! </a:t>
            </a:r>
            <a:endParaRPr lang="en-US" sz="2000" dirty="0">
              <a:latin typeface="Times New Roman"/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Times New Roman"/>
              </a:rPr>
              <a:t>2.1.2 </a:t>
            </a:r>
            <a:r>
              <a:rPr lang="pt-BR" sz="2000" b="1" dirty="0">
                <a:ea typeface="Times New Roman"/>
              </a:rPr>
              <a:t>Ai flexibilitatea de a lucra când și unde doresti </a:t>
            </a:r>
            <a:endParaRPr lang="en-US" sz="2000" b="1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Times New Roman"/>
              </a:rPr>
              <a:t>2.1.3 </a:t>
            </a:r>
            <a:r>
              <a:rPr lang="pt-BR" sz="2000" b="1" dirty="0">
                <a:ea typeface="Times New Roman"/>
              </a:rPr>
              <a:t>Oportunitatea de a dezvolta o afacere part-time. </a:t>
            </a:r>
            <a:endParaRPr lang="en-US" sz="2000" b="1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Times New Roman"/>
              </a:rPr>
              <a:t>2.1.4 </a:t>
            </a:r>
            <a:r>
              <a:rPr lang="en-US" sz="2000" b="1" dirty="0" err="1">
                <a:ea typeface="Times New Roman"/>
              </a:rPr>
              <a:t>Iți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alegi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singura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clienții</a:t>
            </a:r>
            <a:r>
              <a:rPr lang="en-US" sz="2000" b="1" dirty="0">
                <a:ea typeface="Times New Roman"/>
              </a:rPr>
              <a:t>. 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Times New Roman"/>
              </a:rPr>
              <a:t>2.1.5 </a:t>
            </a:r>
            <a:r>
              <a:rPr lang="it-IT" sz="2000" b="1" dirty="0">
                <a:ea typeface="Times New Roman"/>
              </a:rPr>
              <a:t>Costurile de pornire și de operare sunt mai mici decât cele ale unei afaceri tradiționale.</a:t>
            </a:r>
            <a:endParaRPr lang="en-US" sz="2000" dirty="0">
              <a:latin typeface="Times New Roman"/>
              <a:ea typeface="Times New Roman"/>
            </a:endParaRPr>
          </a:p>
          <a:p>
            <a:pPr marL="234950" algn="just"/>
            <a:r>
              <a:rPr lang="en-US" sz="2000" b="1" dirty="0">
                <a:ea typeface="Times New Roman"/>
              </a:rPr>
              <a:t> 2.1.6 </a:t>
            </a:r>
            <a:r>
              <a:rPr lang="en-US" sz="2000" b="1" dirty="0" err="1">
                <a:ea typeface="Times New Roman"/>
              </a:rPr>
              <a:t>Avantaje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fiscale</a:t>
            </a:r>
            <a:r>
              <a:rPr lang="en-US" dirty="0">
                <a:ea typeface="Times New Roman"/>
              </a:rPr>
              <a:t>	</a:t>
            </a:r>
            <a:endParaRPr lang="en-US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162300"/>
            <a:ext cx="21311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err="1">
                <a:solidFill>
                  <a:prstClr val="black"/>
                </a:solidFill>
                <a:ea typeface="Times New Roman"/>
              </a:rPr>
              <a:t>Și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când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găsești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afacerea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potrivită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pentru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tine,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aceasta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îți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poate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schimba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nu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numai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viața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, ci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și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viața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celor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din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comunitatea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ta!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96937" y="3086100"/>
            <a:ext cx="2471863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prstClr val="black"/>
                </a:solidFill>
                <a:ea typeface="Times New Roman"/>
              </a:rPr>
              <a:t>Indiferent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de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capcanele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menționate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,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continuă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să-ți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spui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: 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Pot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și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voi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avea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succes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!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Punct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.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Cloud Callout 8"/>
          <p:cNvSpPr/>
          <p:nvPr/>
        </p:nvSpPr>
        <p:spPr>
          <a:xfrm rot="9986738" flipH="1">
            <a:off x="313738" y="2572682"/>
            <a:ext cx="3133988" cy="3049759"/>
          </a:xfrm>
          <a:prstGeom prst="cloudCallout">
            <a:avLst>
              <a:gd name="adj1" fmla="val 80512"/>
              <a:gd name="adj2" fmla="val 5129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953125" y="460948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inceputul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62800" y="3390900"/>
            <a:ext cx="9601200" cy="5020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/>
            <a:r>
              <a:rPr lang="en-US" sz="2400" b="1" dirty="0">
                <a:solidFill>
                  <a:srgbClr val="7030A0"/>
                </a:solidFill>
              </a:rPr>
              <a:t>3.1 </a:t>
            </a:r>
            <a:r>
              <a:rPr lang="en-US" sz="2400" b="1" dirty="0" err="1">
                <a:solidFill>
                  <a:srgbClr val="7030A0"/>
                </a:solidFill>
              </a:rPr>
              <a:t>Pregatirea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locatiei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pPr marL="346075"/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totul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întâmpla</a:t>
            </a:r>
            <a:r>
              <a:rPr lang="en-US" dirty="0"/>
              <a:t> de </a:t>
            </a:r>
            <a:r>
              <a:rPr lang="en-US" dirty="0" err="1"/>
              <a:t>acasă</a:t>
            </a:r>
            <a:r>
              <a:rPr lang="en-US" dirty="0"/>
              <a:t>, cu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ajustări</a:t>
            </a:r>
            <a:r>
              <a:rPr lang="en-US" dirty="0"/>
              <a:t>.</a:t>
            </a:r>
          </a:p>
          <a:p>
            <a:pPr marL="346075"/>
            <a:r>
              <a:rPr lang="en-US" sz="2400" b="1" dirty="0">
                <a:solidFill>
                  <a:srgbClr val="7030A0"/>
                </a:solidFill>
              </a:rPr>
              <a:t>3.2 </a:t>
            </a:r>
            <a:r>
              <a:rPr lang="it-IT" sz="2400" b="1" dirty="0">
                <a:solidFill>
                  <a:srgbClr val="7030A0"/>
                </a:solidFill>
              </a:rPr>
              <a:t>Stabilirea prețului pentru produsul/serviciul tau.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prețurile</a:t>
            </a:r>
            <a:r>
              <a:rPr lang="en-US" dirty="0"/>
              <a:t> tale sunt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clienții</a:t>
            </a:r>
            <a:r>
              <a:rPr lang="en-US" dirty="0"/>
              <a:t> tai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căuta</a:t>
            </a:r>
            <a:r>
              <a:rPr lang="en-US" dirty="0"/>
              <a:t>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costisitoare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serviciile</a:t>
            </a:r>
            <a:r>
              <a:rPr lang="en-US" dirty="0"/>
              <a:t> pe care le </a:t>
            </a:r>
            <a:r>
              <a:rPr lang="en-US" dirty="0" err="1"/>
              <a:t>furnizezi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descoperi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curând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ieși</a:t>
            </a:r>
            <a:r>
              <a:rPr lang="en-US" dirty="0"/>
              <a:t> de pe </a:t>
            </a:r>
            <a:r>
              <a:rPr lang="en-US" dirty="0" err="1"/>
              <a:t>piata</a:t>
            </a:r>
            <a:r>
              <a:rPr lang="en-US" dirty="0"/>
              <a:t> din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vânzărilor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le </a:t>
            </a:r>
            <a:r>
              <a:rPr lang="en-US" dirty="0" err="1"/>
              <a:t>setezi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iubește</a:t>
            </a:r>
            <a:r>
              <a:rPr lang="en-US" dirty="0"/>
              <a:t> un </a:t>
            </a:r>
            <a:r>
              <a:rPr lang="en-US" dirty="0" err="1"/>
              <a:t>chilipir</a:t>
            </a:r>
            <a:r>
              <a:rPr lang="en-US" dirty="0"/>
              <a:t>, </a:t>
            </a:r>
            <a:r>
              <a:rPr lang="en-US" dirty="0" err="1"/>
              <a:t>marjele</a:t>
            </a:r>
            <a:r>
              <a:rPr lang="en-US" dirty="0"/>
              <a:t> de profit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susține</a:t>
            </a:r>
            <a:r>
              <a:rPr lang="en-US" dirty="0"/>
              <a:t> </a:t>
            </a:r>
            <a:r>
              <a:rPr lang="en-US" dirty="0" err="1"/>
              <a:t>afacerea</a:t>
            </a:r>
            <a:r>
              <a:rPr lang="en-US" dirty="0"/>
              <a:t> ta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dezvolte</a:t>
            </a:r>
            <a:r>
              <a:rPr lang="en-US" dirty="0"/>
              <a:t>. </a:t>
            </a:r>
            <a:r>
              <a:rPr lang="en-US" dirty="0" err="1"/>
              <a:t>Cheia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găsești</a:t>
            </a:r>
            <a:r>
              <a:rPr lang="en-US" dirty="0"/>
              <a:t> un </a:t>
            </a:r>
            <a:r>
              <a:rPr lang="en-US" dirty="0" err="1"/>
              <a:t>compromis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extreme </a:t>
            </a:r>
          </a:p>
          <a:p>
            <a:pPr algn="just"/>
            <a:r>
              <a:rPr lang="en-US" sz="2400" b="1" dirty="0">
                <a:solidFill>
                  <a:srgbClr val="7030A0"/>
                </a:solidFill>
              </a:rPr>
              <a:t>3.3 </a:t>
            </a:r>
            <a:r>
              <a:rPr lang="en-US" sz="2400" b="1" dirty="0" err="1">
                <a:solidFill>
                  <a:srgbClr val="7030A0"/>
                </a:solidFill>
              </a:rPr>
              <a:t>Gasirea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clientilor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Clienții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sunt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elementul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central al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oricărei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afaceri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Cum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arată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clientul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ideal?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Iată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câteva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întrebări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Sunt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buni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clienți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persoane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fizice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companii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Daca sunt personae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fizice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place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nu le place?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 sunt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nevoile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problemele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lor?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adresezi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acelor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nevoi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e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important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clientii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tai?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99CC00"/>
              </a:buClr>
              <a:buFont typeface="Wingdings" panose="05000000000000000000" pitchFamily="2" charset="2"/>
              <a:buChar char=""/>
            </a:pP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e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putin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important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en-GB" sz="1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sz="1800" dirty="0">
              <a:solidFill>
                <a:srgbClr val="AC7BD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6075"/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4" name="Imagen 1">
            <a:extLst>
              <a:ext uri="{FF2B5EF4-FFF2-40B4-BE49-F238E27FC236}">
                <a16:creationId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219199" y="3086100"/>
            <a:ext cx="4999067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57300"/>
            <a:ext cx="1417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D4FB4"/>
                </a:solidFill>
              </a:rPr>
              <a:t>Sectiunea 3:  Ce </a:t>
            </a:r>
            <a:r>
              <a:rPr lang="en-US" sz="2800" b="1" dirty="0" err="1">
                <a:solidFill>
                  <a:srgbClr val="FD4FB4"/>
                </a:solidFill>
              </a:rPr>
              <a:t>trebuie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stiu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inainte</a:t>
            </a:r>
            <a:r>
              <a:rPr lang="en-US" sz="2800" b="1" dirty="0">
                <a:solidFill>
                  <a:srgbClr val="FD4FB4"/>
                </a:solidFill>
              </a:rPr>
              <a:t> de a </a:t>
            </a:r>
            <a:r>
              <a:rPr lang="en-US" sz="2800" b="1" dirty="0" err="1">
                <a:solidFill>
                  <a:srgbClr val="FD4FB4"/>
                </a:solidFill>
              </a:rPr>
              <a:t>initia</a:t>
            </a:r>
            <a:r>
              <a:rPr lang="en-US" sz="2800" b="1" dirty="0">
                <a:solidFill>
                  <a:srgbClr val="FD4FB4"/>
                </a:solidFill>
              </a:rPr>
              <a:t> o </a:t>
            </a:r>
            <a:r>
              <a:rPr lang="en-US" sz="2800" b="1" dirty="0" err="1">
                <a:solidFill>
                  <a:srgbClr val="FD4FB4"/>
                </a:solidFill>
              </a:rPr>
              <a:t>afacere</a:t>
            </a:r>
            <a:r>
              <a:rPr lang="en-US" sz="2800" b="1" dirty="0">
                <a:solidFill>
                  <a:srgbClr val="FD4FB4"/>
                </a:solidFill>
              </a:rPr>
              <a:t> la </a:t>
            </a:r>
            <a:r>
              <a:rPr lang="en-US" sz="2800" b="1" dirty="0" err="1">
                <a:solidFill>
                  <a:srgbClr val="FD4FB4"/>
                </a:solidFill>
              </a:rPr>
              <a:t>domiciliu</a:t>
            </a:r>
            <a:r>
              <a:rPr lang="en-US" sz="2800" b="1" dirty="0">
                <a:solidFill>
                  <a:srgbClr val="FD4FB4"/>
                </a:solidFill>
              </a:rPr>
              <a:t>: </a:t>
            </a:r>
            <a:r>
              <a:rPr lang="en-US" sz="2800" b="1" dirty="0" err="1">
                <a:solidFill>
                  <a:srgbClr val="FD4FB4"/>
                </a:solidFill>
              </a:rPr>
              <a:t>Planificarea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afacerii</a:t>
            </a:r>
            <a:r>
              <a:rPr lang="en-US" sz="2800" b="1" dirty="0">
                <a:solidFill>
                  <a:srgbClr val="FD4FB4"/>
                </a:solidFill>
              </a:rPr>
              <a:t> mele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193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Planurile nu sunt </a:t>
            </a:r>
            <a:r>
              <a:rPr lang="en-US" sz="3600" b="1" dirty="0" err="1">
                <a:solidFill>
                  <a:srgbClr val="7030A0"/>
                </a:solidFill>
              </a:rPr>
              <a:t>importante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dar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planificarea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este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totul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086600" y="1943100"/>
            <a:ext cx="2133600" cy="1447800"/>
          </a:xfrm>
          <a:prstGeom prst="cloudCallout">
            <a:avLst>
              <a:gd name="adj1" fmla="val 108575"/>
              <a:gd name="adj2" fmla="val -811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179070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3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10515600" y="23241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Cele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importante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lucruri</a:t>
            </a:r>
            <a:r>
              <a:rPr lang="en-US" sz="2400" b="1" dirty="0">
                <a:solidFill>
                  <a:srgbClr val="7030A0"/>
                </a:solidFill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</a:rPr>
              <a:t>luat</a:t>
            </a:r>
            <a:r>
              <a:rPr lang="en-US" sz="2400" b="1" dirty="0">
                <a:solidFill>
                  <a:srgbClr val="7030A0"/>
                </a:solidFill>
              </a:rPr>
              <a:t> in </a:t>
            </a:r>
            <a:r>
              <a:rPr lang="en-US" sz="2400" b="1" dirty="0" err="1">
                <a:solidFill>
                  <a:srgbClr val="7030A0"/>
                </a:solidFill>
              </a:rPr>
              <a:t>considerare</a:t>
            </a:r>
            <a:r>
              <a:rPr lang="en-US" sz="2400" b="1" dirty="0">
                <a:solidFill>
                  <a:srgbClr val="7030A0"/>
                </a:solidFill>
              </a:rPr>
              <a:t> cand </a:t>
            </a:r>
            <a:r>
              <a:rPr lang="en-US" sz="2400" b="1" dirty="0" err="1">
                <a:solidFill>
                  <a:srgbClr val="7030A0"/>
                </a:solidFill>
              </a:rPr>
              <a:t>incepi</a:t>
            </a:r>
            <a:r>
              <a:rPr lang="en-US" sz="2400" b="1" dirty="0">
                <a:solidFill>
                  <a:srgbClr val="7030A0"/>
                </a:solidFill>
              </a:rPr>
              <a:t> o </a:t>
            </a:r>
            <a:r>
              <a:rPr lang="en-US" sz="2400" b="1" dirty="0" err="1">
                <a:solidFill>
                  <a:srgbClr val="7030A0"/>
                </a:solidFill>
              </a:rPr>
              <a:t>afacere</a:t>
            </a:r>
            <a:r>
              <a:rPr lang="en-US" sz="2400" b="1" dirty="0">
                <a:solidFill>
                  <a:srgbClr val="7030A0"/>
                </a:solidFill>
              </a:rPr>
              <a:t> la </a:t>
            </a:r>
            <a:r>
              <a:rPr lang="en-US" sz="2400" b="1" dirty="0" err="1">
                <a:solidFill>
                  <a:srgbClr val="7030A0"/>
                </a:solidFill>
              </a:rPr>
              <a:t>domiciliu</a:t>
            </a:r>
            <a:r>
              <a:rPr lang="en-US" sz="2400" b="1" dirty="0">
                <a:solidFill>
                  <a:srgbClr val="7030A0"/>
                </a:solidFill>
              </a:rPr>
              <a:t> !!!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6096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inceputul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0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00400" y="3695699"/>
            <a:ext cx="5486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Care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este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segmental de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piata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pe care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voi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intra?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produs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sau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serviciu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voi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vinde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Care sunt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competitorii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mei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Ce pot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oferi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in plus/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diferit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fata de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companiile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deja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existente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pe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piata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Pot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generez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cerere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pentru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produsul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/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serviciul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meu?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Cum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voi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ajunge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la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clinetii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potentiali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Voi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face reclama, ma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voi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baza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pe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recomandari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creez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un website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sau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deschid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un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magazin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online?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Cu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competente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experienta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vin in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afacerea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mea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Care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este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cea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mai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potrivita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structura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legala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pentru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afacerea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mea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9431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</a:rPr>
              <a:t>Planurile nu sunt </a:t>
            </a:r>
            <a:r>
              <a:rPr lang="en-US" sz="2400" b="1" dirty="0" err="1">
                <a:solidFill>
                  <a:srgbClr val="7030A0"/>
                </a:solidFill>
              </a:rPr>
              <a:t>importante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dar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planificarea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este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totul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1200" y="3695700"/>
            <a:ext cx="54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Am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nevoie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asigurare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Ce tip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asigurare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este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mai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buna?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Ce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fel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materie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prima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imi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trebuie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O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gasesc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pe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piata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Unde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Care sunt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resursele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proprii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cati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bani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am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nevoie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ca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incep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afacerea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mea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la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domiciliu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In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parte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casei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imi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voi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desfasura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activitatea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Voi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face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multe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schimbari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pentru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amenajarea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acestui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spatiu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Am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nevoie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aprobarea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vecinilor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sau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vreunpermis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special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pentru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a- mi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desfasura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afacerea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acasa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Am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nevoie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echipamente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Ce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fel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echipamente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Voi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fi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capabila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lucrez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acasa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57300"/>
            <a:ext cx="1440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D4FB4"/>
                </a:solidFill>
              </a:rPr>
              <a:t>Sectiunea 3:  Ce </a:t>
            </a:r>
            <a:r>
              <a:rPr lang="en-US" sz="2800" b="1" dirty="0" err="1">
                <a:solidFill>
                  <a:srgbClr val="FD4FB4"/>
                </a:solidFill>
              </a:rPr>
              <a:t>trebuie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stiu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inainte</a:t>
            </a:r>
            <a:r>
              <a:rPr lang="en-US" sz="2800" b="1" dirty="0">
                <a:solidFill>
                  <a:srgbClr val="FD4FB4"/>
                </a:solidFill>
              </a:rPr>
              <a:t> de a </a:t>
            </a:r>
            <a:r>
              <a:rPr lang="en-US" sz="2800" b="1" dirty="0" err="1">
                <a:solidFill>
                  <a:srgbClr val="FD4FB4"/>
                </a:solidFill>
              </a:rPr>
              <a:t>initia</a:t>
            </a:r>
            <a:r>
              <a:rPr lang="en-US" sz="2800" b="1" dirty="0">
                <a:solidFill>
                  <a:srgbClr val="FD4FB4"/>
                </a:solidFill>
              </a:rPr>
              <a:t> o </a:t>
            </a:r>
            <a:r>
              <a:rPr lang="en-US" sz="2800" b="1" dirty="0" err="1">
                <a:solidFill>
                  <a:srgbClr val="FD4FB4"/>
                </a:solidFill>
              </a:rPr>
              <a:t>afacere</a:t>
            </a:r>
            <a:r>
              <a:rPr lang="en-US" sz="2800" b="1" dirty="0">
                <a:solidFill>
                  <a:srgbClr val="FD4FB4"/>
                </a:solidFill>
              </a:rPr>
              <a:t> la </a:t>
            </a:r>
            <a:r>
              <a:rPr lang="en-US" sz="2800" b="1" dirty="0" err="1">
                <a:solidFill>
                  <a:srgbClr val="FD4FB4"/>
                </a:solidFill>
              </a:rPr>
              <a:t>domiciliu</a:t>
            </a:r>
            <a:r>
              <a:rPr lang="en-US" sz="2800" b="1" dirty="0">
                <a:solidFill>
                  <a:srgbClr val="FD4FB4"/>
                </a:solidFill>
              </a:rPr>
              <a:t>: </a:t>
            </a:r>
            <a:r>
              <a:rPr lang="en-US" sz="2800" b="1" dirty="0" err="1">
                <a:solidFill>
                  <a:srgbClr val="FD4FB4"/>
                </a:solidFill>
              </a:rPr>
              <a:t>Planificarea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afacerii</a:t>
            </a:r>
            <a:r>
              <a:rPr lang="en-US" sz="2800" b="1" dirty="0">
                <a:solidFill>
                  <a:srgbClr val="FD4FB4"/>
                </a:solidFill>
              </a:rPr>
              <a:t> mele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4572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inceputul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domiciliu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C2ED8FB9-FAB8-B3A9-1B1E-00A9C9FB3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924229"/>
            <a:ext cx="3323064" cy="167640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943100"/>
            <a:ext cx="581024" cy="581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24003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Înainte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de 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începe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afacerea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sau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de 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scrie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planul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afaceri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va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fi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extrem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de util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să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răspunzi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la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următoarele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întrebări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pentru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obține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o imagine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clară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acțiunilor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viitoare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587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524500"/>
            <a:ext cx="5825067" cy="32766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73505" y="266700"/>
            <a:ext cx="155448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</a:t>
            </a:r>
            <a:r>
              <a:rPr lang="it-IT" sz="40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Sfaturi pentru o afacere la domiciliu de succes: “Fa ceea ce iti place!”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38801E5-F271-CED4-7560-4088DC248F5E}"/>
              </a:ext>
            </a:extLst>
          </p:cNvPr>
          <p:cNvSpPr txBox="1"/>
          <p:nvPr/>
        </p:nvSpPr>
        <p:spPr>
          <a:xfrm>
            <a:off x="1600200" y="5143500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C7BDC"/>
                </a:solidFill>
              </a:rPr>
              <a:t>2.1 Tu </a:t>
            </a:r>
            <a:r>
              <a:rPr lang="en-US" sz="2400" b="1" dirty="0" err="1">
                <a:solidFill>
                  <a:srgbClr val="AC7BDC"/>
                </a:solidFill>
              </a:rPr>
              <a:t>esti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cea</a:t>
            </a:r>
            <a:r>
              <a:rPr lang="en-US" sz="2400" b="1" dirty="0">
                <a:solidFill>
                  <a:srgbClr val="AC7BDC"/>
                </a:solidFill>
              </a:rPr>
              <a:t> care decide</a:t>
            </a:r>
            <a:endParaRPr lang="en-US" sz="2400" dirty="0">
              <a:solidFill>
                <a:srgbClr val="AC7BDC"/>
              </a:solidFill>
            </a:endParaRPr>
          </a:p>
          <a:p>
            <a:r>
              <a:rPr lang="en-US" sz="2400" dirty="0"/>
              <a:t>O </a:t>
            </a:r>
            <a:r>
              <a:rPr lang="en-US" sz="2400" dirty="0" err="1"/>
              <a:t>afacere</a:t>
            </a:r>
            <a:r>
              <a:rPr lang="en-US" sz="2400" dirty="0"/>
              <a:t> la </a:t>
            </a:r>
            <a:r>
              <a:rPr lang="en-US" sz="2400" dirty="0" err="1"/>
              <a:t>domiciliu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diferita</a:t>
            </a:r>
            <a:r>
              <a:rPr lang="en-US" sz="2400" dirty="0"/>
              <a:t> de </a:t>
            </a:r>
            <a:r>
              <a:rPr lang="en-US" sz="2400" dirty="0" err="1"/>
              <a:t>orice</a:t>
            </a:r>
            <a:r>
              <a:rPr lang="en-US" sz="2400" dirty="0"/>
              <a:t> alt tip de </a:t>
            </a:r>
            <a:r>
              <a:rPr lang="en-US" sz="2400" dirty="0" err="1"/>
              <a:t>afacere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Asta</a:t>
            </a:r>
            <a:r>
              <a:rPr lang="en-US" sz="2400" b="1" dirty="0"/>
              <a:t> </a:t>
            </a:r>
            <a:r>
              <a:rPr lang="en-US" sz="2400" b="1" dirty="0" err="1"/>
              <a:t>inseamna</a:t>
            </a:r>
            <a:r>
              <a:rPr lang="en-US" sz="2400" b="1" dirty="0"/>
              <a:t> ca </a:t>
            </a:r>
            <a:r>
              <a:rPr lang="en-US" sz="2400" b="1" dirty="0" err="1"/>
              <a:t>afacerea</a:t>
            </a:r>
            <a:r>
              <a:rPr lang="en-US" sz="2400" b="1" dirty="0"/>
              <a:t> ta NU </a:t>
            </a:r>
            <a:r>
              <a:rPr lang="en-US" sz="2400" b="1" dirty="0" err="1"/>
              <a:t>este</a:t>
            </a:r>
            <a:r>
              <a:rPr lang="en-US" sz="2400" b="1" dirty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err="1"/>
              <a:t>Ceva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faci</a:t>
            </a:r>
            <a:r>
              <a:rPr lang="en-US" sz="2400" dirty="0"/>
              <a:t> din cand in cand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O schema </a:t>
            </a:r>
            <a:r>
              <a:rPr lang="en-US" sz="2400" dirty="0" err="1"/>
              <a:t>rapida</a:t>
            </a:r>
            <a:r>
              <a:rPr lang="en-US" sz="2400" dirty="0"/>
              <a:t> de </a:t>
            </a:r>
            <a:r>
              <a:rPr lang="en-US" sz="2400" dirty="0" err="1"/>
              <a:t>imbogatire</a:t>
            </a:r>
            <a:r>
              <a:rPr lang="en-US" sz="2400" dirty="0"/>
              <a:t>. 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400" dirty="0"/>
              <a:t>Un hobby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amuzament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distractie</a:t>
            </a:r>
            <a:endParaRPr lang="en-US" sz="2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52600" y="2628900"/>
            <a:ext cx="967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Cu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visăm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locul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muncă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ideal. Din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păcate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mulți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dintre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slujba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noastră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actuală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ceva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facem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trebuie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plătim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facturile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pentru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vrem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Ce-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dacă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putea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face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îți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place cu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adevărat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? Nu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minunat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? Este,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și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exact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oportunitatea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pe care 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obții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începerea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propriei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afaceri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Dar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trebuie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sa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ai o </a:t>
            </a:r>
            <a:r>
              <a:rPr lang="en-US" sz="24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atitudine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serioasa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lang="en-US" sz="2400" b="1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afaceri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!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49200" y="2552700"/>
            <a:ext cx="4038600" cy="3046988"/>
          </a:xfrm>
          <a:prstGeom prst="rect">
            <a:avLst/>
          </a:prstGeom>
          <a:noFill/>
          <a:ln w="25400">
            <a:solidFill>
              <a:srgbClr val="AC7BDC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Nu </a:t>
            </a:r>
            <a:r>
              <a:rPr lang="en-US" sz="2400" b="1" dirty="0" err="1">
                <a:solidFill>
                  <a:srgbClr val="7030A0"/>
                </a:solidFill>
              </a:rPr>
              <a:t>uita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tu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deții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cheia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succesului</a:t>
            </a:r>
            <a:r>
              <a:rPr lang="en-US" sz="2400" b="1" dirty="0">
                <a:solidFill>
                  <a:srgbClr val="7030A0"/>
                </a:solidFill>
              </a:rPr>
              <a:t>. </a:t>
            </a:r>
            <a:r>
              <a:rPr lang="en-US" sz="2400" b="1" dirty="0" err="1">
                <a:solidFill>
                  <a:srgbClr val="7030A0"/>
                </a:solidFill>
              </a:rPr>
              <a:t>Depinde</a:t>
            </a:r>
            <a:r>
              <a:rPr lang="en-US" sz="2400" b="1" dirty="0">
                <a:solidFill>
                  <a:srgbClr val="7030A0"/>
                </a:solidFill>
              </a:rPr>
              <a:t> de tine </a:t>
            </a:r>
            <a:r>
              <a:rPr lang="en-US" sz="2400" b="1" dirty="0" err="1">
                <a:solidFill>
                  <a:srgbClr val="7030A0"/>
                </a:solidFill>
              </a:rPr>
              <a:t>să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decizi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este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mai</a:t>
            </a:r>
            <a:r>
              <a:rPr lang="en-US" sz="2400" b="1" dirty="0">
                <a:solidFill>
                  <a:srgbClr val="7030A0"/>
                </a:solidFill>
              </a:rPr>
              <a:t> important </a:t>
            </a:r>
            <a:r>
              <a:rPr lang="en-US" sz="2400" b="1" dirty="0" err="1">
                <a:solidFill>
                  <a:srgbClr val="7030A0"/>
                </a:solidFill>
              </a:rPr>
              <a:t>pentru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afacerea</a:t>
            </a:r>
            <a:r>
              <a:rPr lang="en-US" sz="2400" b="1" dirty="0">
                <a:solidFill>
                  <a:srgbClr val="7030A0"/>
                </a:solidFill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</a:rPr>
              <a:t>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apoi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să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acționezi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asupra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ei</a:t>
            </a:r>
            <a:r>
              <a:rPr lang="en-US" sz="2400" b="1" dirty="0">
                <a:solidFill>
                  <a:srgbClr val="7030A0"/>
                </a:solidFill>
              </a:rPr>
              <a:t>. Tu </a:t>
            </a:r>
            <a:r>
              <a:rPr lang="en-US" sz="2400" b="1" dirty="0" err="1">
                <a:solidFill>
                  <a:srgbClr val="7030A0"/>
                </a:solidFill>
              </a:rPr>
              <a:t>ești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șefa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acum</a:t>
            </a:r>
            <a:r>
              <a:rPr lang="en-US" sz="2400" b="1" dirty="0">
                <a:solidFill>
                  <a:srgbClr val="7030A0"/>
                </a:solidFill>
              </a:rPr>
              <a:t>; </a:t>
            </a:r>
            <a:r>
              <a:rPr lang="en-US" sz="2400" b="1" dirty="0" err="1">
                <a:solidFill>
                  <a:srgbClr val="7030A0"/>
                </a:solidFill>
              </a:rPr>
              <a:t>nimeni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altcineva</a:t>
            </a:r>
            <a:r>
              <a:rPr lang="en-US" sz="2400" b="1" dirty="0">
                <a:solidFill>
                  <a:srgbClr val="7030A0"/>
                </a:solidFill>
              </a:rPr>
              <a:t> nu </a:t>
            </a:r>
            <a:r>
              <a:rPr lang="en-US" sz="2400" b="1" dirty="0" err="1">
                <a:solidFill>
                  <a:srgbClr val="7030A0"/>
                </a:solidFill>
              </a:rPr>
              <a:t>va</a:t>
            </a:r>
            <a:r>
              <a:rPr lang="en-US" sz="2400" b="1" dirty="0">
                <a:solidFill>
                  <a:srgbClr val="7030A0"/>
                </a:solidFill>
              </a:rPr>
              <a:t> decide </a:t>
            </a:r>
            <a:r>
              <a:rPr lang="en-US" sz="2400" b="1" dirty="0" err="1">
                <a:solidFill>
                  <a:srgbClr val="7030A0"/>
                </a:solidFill>
              </a:rPr>
              <a:t>pentru</a:t>
            </a:r>
            <a:r>
              <a:rPr lang="en-US" sz="2400" b="1" dirty="0">
                <a:solidFill>
                  <a:srgbClr val="7030A0"/>
                </a:solidFill>
              </a:rPr>
              <a:t> tine!</a:t>
            </a:r>
            <a:endParaRPr lang="en-US" altLang="ko-KR" sz="2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90139"/>
            <a:ext cx="622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</a:t>
            </a:r>
            <a:r>
              <a:rPr lang="it-IT" sz="2400" b="1" dirty="0">
                <a:solidFill>
                  <a:srgbClr val="FD4FB4"/>
                </a:solidFill>
                <a:ea typeface="Times New Roman" panose="02020603050405020304" pitchFamily="18" charset="0"/>
              </a:rPr>
              <a:t>Sa ai o atitudine serioasa in afaceri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31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6900"/>
            <a:ext cx="5283201" cy="29718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0" y="266700"/>
            <a:ext cx="16535400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t-IT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Unitatea 2:  Sfaturi pentru o afacere la domiciliu de succes: “Fa ceea ce iti place!”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21183392">
            <a:off x="8774336" y="2316628"/>
            <a:ext cx="4518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Cateva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sfaturi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‘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aromate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’: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0600" y="3390900"/>
            <a:ext cx="1249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2.1.1 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Fii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organizata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Separa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viata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personala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munca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ta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Trebuie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tragi o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linie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clara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intre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cele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doua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Nu-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transforma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dormitorul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birou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Dormitorul tau trebuie sa ramana o oaza de relaxare dupa o munca atat de intensa 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Foloseste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 camera separata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nu ai 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cameră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suplimentară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disponibilă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pentru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birou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reconfigureaza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spațiu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mare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utilizând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panouri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separatoare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Foloseste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o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intrare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separata…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daca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posibil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Fixeaza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program de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lucru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ai propria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afacere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lucra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oricând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vrei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Este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ușor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și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productiv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)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stabileasti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un program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lucru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regulat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Cere </a:t>
            </a:r>
            <a:r>
              <a:rPr lang="en-GB" sz="2000" b="1" dirty="0" err="1">
                <a:latin typeface="Calibri" pitchFamily="34" charset="0"/>
                <a:cs typeface="Calibri" pitchFamily="34" charset="0"/>
              </a:rPr>
              <a:t>ajutor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!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Principalul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lucru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pe care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trebuie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-l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ții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minte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ai alternative la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dispoziție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simți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depasita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Imbraca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pentru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success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regulă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generală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ar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trebui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îmbraci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întotdeauna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bine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decât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clientul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cu care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întâlnești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Aloca o linie telefonica speciala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Vei face 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impresie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mult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bună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având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o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linie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telefonică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dedicată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afacerii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tale,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conectată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la un robot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telefonic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sau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la 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sistem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mesagerie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vocală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Evita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distragerile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Elimina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sursele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distragere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atenției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1811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Sa ai o atitudine serioasa in afaceri</a:t>
            </a:r>
          </a:p>
          <a:p>
            <a:r>
              <a:rPr lang="en-US" sz="2400" b="1" dirty="0">
                <a:solidFill>
                  <a:srgbClr val="AC7BDC"/>
                </a:solidFill>
              </a:rPr>
              <a:t>2.1 Tu </a:t>
            </a:r>
            <a:r>
              <a:rPr lang="en-US" sz="2400" b="1" dirty="0" err="1">
                <a:solidFill>
                  <a:srgbClr val="AC7BDC"/>
                </a:solidFill>
              </a:rPr>
              <a:t>esti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cea</a:t>
            </a:r>
            <a:r>
              <a:rPr lang="en-US" sz="2400" b="1" dirty="0">
                <a:solidFill>
                  <a:srgbClr val="AC7BDC"/>
                </a:solidFill>
              </a:rPr>
              <a:t> care decide</a:t>
            </a:r>
            <a:endParaRPr lang="en-US" sz="2400" dirty="0">
              <a:solidFill>
                <a:srgbClr val="AC7BD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4762500"/>
            <a:ext cx="304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Rutinele</a:t>
            </a:r>
            <a:r>
              <a:rPr lang="en-GB" b="1" dirty="0"/>
              <a:t> sunt </a:t>
            </a:r>
            <a:r>
              <a:rPr lang="en-GB" b="1" dirty="0" err="1"/>
              <a:t>bune</a:t>
            </a:r>
            <a:r>
              <a:rPr lang="en-GB" b="1" dirty="0"/>
              <a:t>!</a:t>
            </a:r>
          </a:p>
          <a:p>
            <a:pPr algn="just"/>
            <a:r>
              <a:rPr lang="en-GB" dirty="0"/>
              <a:t>	</a:t>
            </a:r>
          </a:p>
          <a:p>
            <a:pPr algn="ctr"/>
            <a:r>
              <a:rPr lang="en-GB" b="1" dirty="0"/>
              <a:t>Ca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eficienta</a:t>
            </a:r>
            <a:r>
              <a:rPr lang="en-GB" b="1" dirty="0"/>
              <a:t>, </a:t>
            </a:r>
            <a:r>
              <a:rPr lang="en-GB" b="1" dirty="0" err="1"/>
              <a:t>ceeaza</a:t>
            </a:r>
            <a:r>
              <a:rPr lang="en-GB" b="1" dirty="0"/>
              <a:t>- </a:t>
            </a:r>
            <a:r>
              <a:rPr lang="en-GB" b="1" dirty="0" err="1"/>
              <a:t>ti</a:t>
            </a:r>
            <a:r>
              <a:rPr lang="en-GB" b="1" dirty="0"/>
              <a:t> </a:t>
            </a:r>
            <a:r>
              <a:rPr lang="en-GB" b="1" dirty="0" err="1"/>
              <a:t>rutine</a:t>
            </a:r>
            <a:r>
              <a:rPr lang="en-GB" b="1" dirty="0"/>
              <a:t> </a:t>
            </a:r>
            <a:r>
              <a:rPr lang="en-GB" b="1" dirty="0" err="1"/>
              <a:t>pozitive</a:t>
            </a:r>
            <a:r>
              <a:rPr lang="en-GB" b="1" dirty="0"/>
              <a:t>! </a:t>
            </a:r>
          </a:p>
          <a:p>
            <a:pPr algn="just"/>
            <a:r>
              <a:rPr lang="en-GB" dirty="0"/>
              <a:t>Daca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esti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eficienta</a:t>
            </a:r>
            <a:r>
              <a:rPr lang="en-GB" dirty="0"/>
              <a:t>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afacerea</a:t>
            </a:r>
            <a:r>
              <a:rPr lang="en-GB" dirty="0"/>
              <a:t> ta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eficienta</a:t>
            </a:r>
            <a:r>
              <a:rPr lang="en-GB" dirty="0"/>
              <a:t>! </a:t>
            </a:r>
            <a:r>
              <a:rPr lang="en-GB" dirty="0" err="1"/>
              <a:t>Acest</a:t>
            </a:r>
            <a:r>
              <a:rPr lang="en-GB" dirty="0"/>
              <a:t> factor de </a:t>
            </a:r>
            <a:r>
              <a:rPr lang="en-GB" dirty="0" err="1"/>
              <a:t>măsurare</a:t>
            </a:r>
            <a:r>
              <a:rPr lang="en-GB" dirty="0"/>
              <a:t> </a:t>
            </a:r>
            <a:r>
              <a:rPr lang="en-GB" dirty="0" err="1"/>
              <a:t>atât</a:t>
            </a:r>
            <a:r>
              <a:rPr lang="en-GB" dirty="0"/>
              <a:t> a </a:t>
            </a:r>
            <a:r>
              <a:rPr lang="en-GB" dirty="0" err="1"/>
              <a:t>timpului</a:t>
            </a:r>
            <a:r>
              <a:rPr lang="en-GB" dirty="0"/>
              <a:t> </a:t>
            </a:r>
            <a:r>
              <a:rPr lang="en-GB" dirty="0" err="1"/>
              <a:t>cât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resurselor</a:t>
            </a:r>
            <a:r>
              <a:rPr lang="en-GB" dirty="0"/>
              <a:t> </a:t>
            </a:r>
            <a:r>
              <a:rPr lang="en-GB" dirty="0" err="1"/>
              <a:t>cheltuite</a:t>
            </a:r>
            <a:r>
              <a:rPr lang="en-GB" dirty="0"/>
              <a:t> pe un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afectează</a:t>
            </a:r>
            <a:r>
              <a:rPr lang="en-GB" dirty="0"/>
              <a:t> direct </a:t>
            </a:r>
            <a:r>
              <a:rPr lang="en-GB" dirty="0" err="1"/>
              <a:t>sau</a:t>
            </a:r>
            <a:r>
              <a:rPr lang="en-GB" dirty="0"/>
              <a:t> indirect </a:t>
            </a:r>
            <a:r>
              <a:rPr lang="en-GB" dirty="0" err="1"/>
              <a:t>veniturile</a:t>
            </a:r>
            <a:r>
              <a:rPr lang="en-GB" dirty="0"/>
              <a:t> </a:t>
            </a:r>
            <a:r>
              <a:rPr lang="en-GB" dirty="0" err="1"/>
              <a:t>afacerii</a:t>
            </a:r>
            <a:r>
              <a:rPr lang="en-GB" dirty="0"/>
              <a:t> tale.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3306</Words>
  <Application>Microsoft Office PowerPoint</Application>
  <PresentationFormat>Custom</PresentationFormat>
  <Paragraphs>229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Monica Caruntu</cp:lastModifiedBy>
  <cp:revision>169</cp:revision>
  <dcterms:created xsi:type="dcterms:W3CDTF">2022-02-24T12:49:48Z</dcterms:created>
  <dcterms:modified xsi:type="dcterms:W3CDTF">2022-11-07T20:21:57Z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